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1520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58368" y="5081015"/>
            <a:ext cx="492251" cy="1776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1520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302766" y="2153564"/>
            <a:ext cx="4817110" cy="3684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1520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737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8361" y="0"/>
            <a:ext cx="1107363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99886" y="-85267"/>
            <a:ext cx="3286759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B1520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6430" y="1406016"/>
            <a:ext cx="11388725" cy="4797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8" Type="http://schemas.openxmlformats.org/officeDocument/2006/relationships/image" Target="../media/image36.jpg"/><Relationship Id="rId9" Type="http://schemas.openxmlformats.org/officeDocument/2006/relationships/image" Target="../media/image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jpg"/><Relationship Id="rId7" Type="http://schemas.openxmlformats.org/officeDocument/2006/relationships/image" Target="../media/image42.png"/><Relationship Id="rId8" Type="http://schemas.openxmlformats.org/officeDocument/2006/relationships/image" Target="../media/image43.jpg"/><Relationship Id="rId9" Type="http://schemas.openxmlformats.org/officeDocument/2006/relationships/image" Target="../media/image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Relationship Id="rId4" Type="http://schemas.openxmlformats.org/officeDocument/2006/relationships/image" Target="../media/image1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1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48.jpg"/><Relationship Id="rId4" Type="http://schemas.openxmlformats.org/officeDocument/2006/relationships/image" Target="../media/image4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50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51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52.jpg"/><Relationship Id="rId4" Type="http://schemas.openxmlformats.org/officeDocument/2006/relationships/image" Target="../media/image53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5" Type="http://schemas.openxmlformats.org/officeDocument/2006/relationships/image" Target="../media/image5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Relationship Id="rId3" Type="http://schemas.openxmlformats.org/officeDocument/2006/relationships/image" Target="../media/image11.png"/><Relationship Id="rId4" Type="http://schemas.openxmlformats.org/officeDocument/2006/relationships/image" Target="../media/image58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Relationship Id="rId4" Type="http://schemas.openxmlformats.org/officeDocument/2006/relationships/image" Target="../media/image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1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6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7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8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70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71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hyperlink" Target="mailto:test@gmail.com" TargetMode="Externa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65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6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13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78.jpg"/><Relationship Id="rId4" Type="http://schemas.openxmlformats.org/officeDocument/2006/relationships/image" Target="../media/image79.jpg"/><Relationship Id="rId5" Type="http://schemas.openxmlformats.org/officeDocument/2006/relationships/image" Target="../media/image80.jpg"/><Relationship Id="rId6" Type="http://schemas.openxmlformats.org/officeDocument/2006/relationships/image" Target="../media/image81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Relationship Id="rId3" Type="http://schemas.openxmlformats.org/officeDocument/2006/relationships/image" Target="../media/image13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Relationship Id="rId4" Type="http://schemas.openxmlformats.org/officeDocument/2006/relationships/image" Target="../media/image1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7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5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4.png"/><Relationship Id="rId4" Type="http://schemas.openxmlformats.org/officeDocument/2006/relationships/hyperlink" Target="https://github.com/htmw/2023S-Team2/wiki" TargetMode="External"/><Relationship Id="rId5" Type="http://schemas.openxmlformats.org/officeDocument/2006/relationships/hyperlink" Target="https://github.com/htmw/2023S-Team2/blob/main/Documents/StressOut_Technical_Paper.pdf" TargetMode="External"/><Relationship Id="rId6" Type="http://schemas.openxmlformats.org/officeDocument/2006/relationships/hyperlink" Target="https://github.com/htmw/2023S-Team2/blob/main/Documents/Sprint_6/Deployment_Manual_final.pdf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1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1553" y="2974594"/>
            <a:ext cx="3929379" cy="207454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75"/>
              </a:spcBef>
            </a:pPr>
            <a:r>
              <a:rPr dirty="0" sz="4800" spc="450">
                <a:solidFill>
                  <a:srgbClr val="FFFFFF"/>
                </a:solidFill>
                <a:latin typeface="Trebuchet MS"/>
                <a:cs typeface="Trebuchet MS"/>
              </a:rPr>
              <a:t>DEPRESSION  </a:t>
            </a:r>
            <a:r>
              <a:rPr dirty="0" sz="4800" spc="509">
                <a:solidFill>
                  <a:srgbClr val="FFFFFF"/>
                </a:solidFill>
                <a:latin typeface="Trebuchet MS"/>
                <a:cs typeface="Trebuchet MS"/>
              </a:rPr>
              <a:t>DETECTION  </a:t>
            </a:r>
            <a:r>
              <a:rPr dirty="0" sz="4800" spc="38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553" y="5910173"/>
            <a:ext cx="2369820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875">
              <a:lnSpc>
                <a:spcPct val="13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Georgia"/>
                <a:cs typeface="Georgia"/>
              </a:rPr>
              <a:t>PROF.</a:t>
            </a:r>
            <a:r>
              <a:rPr dirty="0" sz="1800" spc="-35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Georgia"/>
                <a:cs typeface="Georgia"/>
              </a:rPr>
              <a:t>HENRY </a:t>
            </a:r>
            <a:r>
              <a:rPr dirty="0" sz="1800" spc="90">
                <a:solidFill>
                  <a:srgbClr val="FFFFFF"/>
                </a:solidFill>
                <a:latin typeface="Georgia"/>
                <a:cs typeface="Georgia"/>
              </a:rPr>
              <a:t>WONG  </a:t>
            </a:r>
            <a:r>
              <a:rPr dirty="0" sz="1800" spc="85">
                <a:solidFill>
                  <a:srgbClr val="FFFFFF"/>
                </a:solidFill>
                <a:latin typeface="Georgia"/>
                <a:cs typeface="Georgia"/>
              </a:rPr>
              <a:t>CS</a:t>
            </a:r>
            <a:r>
              <a:rPr dirty="0" sz="1800" spc="-1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>
                <a:solidFill>
                  <a:srgbClr val="FFFFFF"/>
                </a:solidFill>
                <a:latin typeface="Georgia"/>
                <a:cs typeface="Georgia"/>
              </a:rPr>
              <a:t>692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2332" y="30480"/>
            <a:ext cx="3499104" cy="967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80"/>
              <a:t>PERSONAS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17363" y="567433"/>
            <a:ext cx="2160905" cy="1339215"/>
          </a:xfrm>
          <a:prstGeom prst="rect">
            <a:avLst/>
          </a:prstGeom>
        </p:spPr>
        <p:txBody>
          <a:bodyPr wrap="square" lIns="0" tIns="278130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190"/>
              </a:spcBef>
            </a:pPr>
            <a:r>
              <a:rPr dirty="0" sz="4000" spc="440">
                <a:solidFill>
                  <a:srgbClr val="B1520E"/>
                </a:solidFill>
                <a:latin typeface="Trebuchet MS"/>
                <a:cs typeface="Trebuchet MS"/>
              </a:rPr>
              <a:t>SARAH</a:t>
            </a: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2000" spc="50">
                <a:latin typeface="Georgia"/>
                <a:cs typeface="Georgia"/>
              </a:rPr>
              <a:t>Profile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553" y="2106548"/>
            <a:ext cx="2972435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">
                <a:latin typeface="Trebuchet MS"/>
                <a:cs typeface="Trebuchet MS"/>
              </a:rPr>
              <a:t>Sarah,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25-year-old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graphic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designer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who</a:t>
            </a:r>
            <a:r>
              <a:rPr dirty="0" sz="1000" spc="-11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has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70000"/>
              </a:lnSpc>
            </a:pPr>
            <a:r>
              <a:rPr dirty="0" sz="1000" spc="20">
                <a:latin typeface="Trebuchet MS"/>
                <a:cs typeface="Trebuchet MS"/>
              </a:rPr>
              <a:t>been </a:t>
            </a:r>
            <a:r>
              <a:rPr dirty="0" sz="1000" spc="5">
                <a:latin typeface="Trebuchet MS"/>
                <a:cs typeface="Trebuchet MS"/>
              </a:rPr>
              <a:t>feeling </a:t>
            </a:r>
            <a:r>
              <a:rPr dirty="0" sz="1000" spc="70">
                <a:latin typeface="Trebuchet MS"/>
                <a:cs typeface="Trebuchet MS"/>
              </a:rPr>
              <a:t>down </a:t>
            </a:r>
            <a:r>
              <a:rPr dirty="0" sz="1000" spc="15">
                <a:latin typeface="Trebuchet MS"/>
                <a:cs typeface="Trebuchet MS"/>
              </a:rPr>
              <a:t>for </a:t>
            </a:r>
            <a:r>
              <a:rPr dirty="0" sz="1000" spc="-5">
                <a:latin typeface="Trebuchet MS"/>
                <a:cs typeface="Trebuchet MS"/>
              </a:rPr>
              <a:t>the </a:t>
            </a:r>
            <a:r>
              <a:rPr dirty="0" sz="1000" spc="25">
                <a:latin typeface="Trebuchet MS"/>
                <a:cs typeface="Trebuchet MS"/>
              </a:rPr>
              <a:t>past </a:t>
            </a:r>
            <a:r>
              <a:rPr dirty="0" sz="1000" spc="20">
                <a:latin typeface="Trebuchet MS"/>
                <a:cs typeface="Trebuchet MS"/>
              </a:rPr>
              <a:t>few </a:t>
            </a:r>
            <a:r>
              <a:rPr dirty="0" sz="1000" spc="10">
                <a:latin typeface="Trebuchet MS"/>
                <a:cs typeface="Trebuchet MS"/>
              </a:rPr>
              <a:t>months.  </a:t>
            </a:r>
            <a:r>
              <a:rPr dirty="0" sz="1000" spc="25">
                <a:latin typeface="Trebuchet MS"/>
                <a:cs typeface="Trebuchet MS"/>
              </a:rPr>
              <a:t>Despite </a:t>
            </a:r>
            <a:r>
              <a:rPr dirty="0" sz="1000" spc="35">
                <a:latin typeface="Trebuchet MS"/>
                <a:cs typeface="Trebuchet MS"/>
              </a:rPr>
              <a:t>her </a:t>
            </a:r>
            <a:r>
              <a:rPr dirty="0" sz="1000" spc="30">
                <a:latin typeface="Trebuchet MS"/>
                <a:cs typeface="Trebuchet MS"/>
              </a:rPr>
              <a:t>successful </a:t>
            </a:r>
            <a:r>
              <a:rPr dirty="0" sz="1000" spc="20">
                <a:latin typeface="Trebuchet MS"/>
                <a:cs typeface="Trebuchet MS"/>
              </a:rPr>
              <a:t>career </a:t>
            </a:r>
            <a:r>
              <a:rPr dirty="0" sz="1000" spc="50">
                <a:latin typeface="Trebuchet MS"/>
                <a:cs typeface="Trebuchet MS"/>
              </a:rPr>
              <a:t>and </a:t>
            </a:r>
            <a:r>
              <a:rPr dirty="0" sz="1000" spc="35">
                <a:latin typeface="Trebuchet MS"/>
                <a:cs typeface="Trebuchet MS"/>
              </a:rPr>
              <a:t>supportive  </a:t>
            </a:r>
            <a:r>
              <a:rPr dirty="0" sz="1000" spc="25">
                <a:latin typeface="Trebuchet MS"/>
                <a:cs typeface="Trebuchet MS"/>
              </a:rPr>
              <a:t>friends </a:t>
            </a:r>
            <a:r>
              <a:rPr dirty="0" sz="1000" spc="50">
                <a:latin typeface="Trebuchet MS"/>
                <a:cs typeface="Trebuchet MS"/>
              </a:rPr>
              <a:t>and </a:t>
            </a:r>
            <a:r>
              <a:rPr dirty="0" sz="1000">
                <a:latin typeface="Trebuchet MS"/>
                <a:cs typeface="Trebuchet MS"/>
              </a:rPr>
              <a:t>family, </a:t>
            </a:r>
            <a:r>
              <a:rPr dirty="0" sz="1000" spc="35">
                <a:latin typeface="Trebuchet MS"/>
                <a:cs typeface="Trebuchet MS"/>
              </a:rPr>
              <a:t>she </a:t>
            </a:r>
            <a:r>
              <a:rPr dirty="0" sz="1000" spc="-5">
                <a:latin typeface="Trebuchet MS"/>
                <a:cs typeface="Trebuchet MS"/>
              </a:rPr>
              <a:t>feels </a:t>
            </a:r>
            <a:r>
              <a:rPr dirty="0" sz="1000" spc="20">
                <a:latin typeface="Trebuchet MS"/>
                <a:cs typeface="Trebuchet MS"/>
              </a:rPr>
              <a:t>unfulfilled </a:t>
            </a:r>
            <a:r>
              <a:rPr dirty="0" sz="1000" spc="50">
                <a:latin typeface="Trebuchet MS"/>
                <a:cs typeface="Trebuchet MS"/>
              </a:rPr>
              <a:t>and  </a:t>
            </a:r>
            <a:r>
              <a:rPr dirty="0" sz="1000" spc="15">
                <a:latin typeface="Trebuchet MS"/>
                <a:cs typeface="Trebuchet MS"/>
              </a:rPr>
              <a:t>struggles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find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5">
                <a:latin typeface="Trebuchet MS"/>
                <a:cs typeface="Trebuchet MS"/>
              </a:rPr>
              <a:t>joy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in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her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everyday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-35">
                <a:latin typeface="Trebuchet MS"/>
                <a:cs typeface="Trebuchet MS"/>
              </a:rPr>
              <a:t>life.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She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wants</a:t>
            </a:r>
            <a:endParaRPr sz="1000">
              <a:latin typeface="Trebuchet MS"/>
              <a:cs typeface="Trebuchet MS"/>
            </a:endParaRPr>
          </a:p>
          <a:p>
            <a:pPr marL="12700" marR="303530">
              <a:lnSpc>
                <a:spcPct val="170000"/>
              </a:lnSpc>
              <a:spcBef>
                <a:spcPts val="5"/>
              </a:spcBef>
            </a:pPr>
            <a:r>
              <a:rPr dirty="0" sz="1000" spc="-15">
                <a:latin typeface="Trebuchet MS"/>
                <a:cs typeface="Trebuchet MS"/>
              </a:rPr>
              <a:t>to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find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way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manage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her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depression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and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is  </a:t>
            </a:r>
            <a:r>
              <a:rPr dirty="0" sz="1000" spc="40">
                <a:latin typeface="Trebuchet MS"/>
                <a:cs typeface="Trebuchet MS"/>
              </a:rPr>
              <a:t>open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using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technology</a:t>
            </a:r>
            <a:r>
              <a:rPr dirty="0" sz="1000" spc="-110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help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her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do</a:t>
            </a:r>
            <a:r>
              <a:rPr dirty="0" sz="1000" spc="-105">
                <a:latin typeface="Trebuchet MS"/>
                <a:cs typeface="Trebuchet MS"/>
              </a:rPr>
              <a:t> </a:t>
            </a:r>
            <a:r>
              <a:rPr dirty="0" sz="1000" spc="-25">
                <a:latin typeface="Trebuchet MS"/>
                <a:cs typeface="Trebuchet MS"/>
              </a:rPr>
              <a:t>so.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0761" y="2121814"/>
            <a:ext cx="202057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60475">
              <a:lnSpc>
                <a:spcPct val="150000"/>
              </a:lnSpc>
              <a:spcBef>
                <a:spcPts val="100"/>
              </a:spcBef>
            </a:pPr>
            <a:r>
              <a:rPr dirty="0" sz="1000" spc="-10">
                <a:latin typeface="Georgia"/>
                <a:cs typeface="Georgia"/>
              </a:rPr>
              <a:t>Name</a:t>
            </a:r>
            <a:r>
              <a:rPr dirty="0" sz="1000" spc="-10">
                <a:latin typeface="Trebuchet MS"/>
                <a:cs typeface="Trebuchet MS"/>
              </a:rPr>
              <a:t>:</a:t>
            </a:r>
            <a:r>
              <a:rPr dirty="0" sz="1000" spc="-225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Sarah  </a:t>
            </a:r>
            <a:r>
              <a:rPr dirty="0" sz="1000" spc="-5">
                <a:latin typeface="Georgia"/>
                <a:cs typeface="Georgia"/>
              </a:rPr>
              <a:t>Age</a:t>
            </a:r>
            <a:r>
              <a:rPr dirty="0" sz="1000" spc="-5">
                <a:latin typeface="Trebuchet MS"/>
                <a:cs typeface="Trebuchet MS"/>
              </a:rPr>
              <a:t>:</a:t>
            </a:r>
            <a:r>
              <a:rPr dirty="0" sz="1000" spc="-180">
                <a:latin typeface="Trebuchet MS"/>
                <a:cs typeface="Trebuchet MS"/>
              </a:rPr>
              <a:t> </a:t>
            </a:r>
            <a:r>
              <a:rPr dirty="0" sz="1000" spc="10">
                <a:latin typeface="Trebuchet MS"/>
                <a:cs typeface="Trebuchet MS"/>
              </a:rPr>
              <a:t>25</a:t>
            </a:r>
            <a:endParaRPr sz="1000">
              <a:latin typeface="Trebuchet MS"/>
              <a:cs typeface="Trebuchet MS"/>
            </a:endParaRPr>
          </a:p>
          <a:p>
            <a:pPr marL="12700" marR="497840">
              <a:lnSpc>
                <a:spcPct val="150000"/>
              </a:lnSpc>
            </a:pPr>
            <a:r>
              <a:rPr dirty="0" sz="1000" spc="10">
                <a:latin typeface="Georgia"/>
                <a:cs typeface="Georgia"/>
              </a:rPr>
              <a:t>Location</a:t>
            </a:r>
            <a:r>
              <a:rPr dirty="0" sz="1000" spc="10">
                <a:latin typeface="Trebuchet MS"/>
                <a:cs typeface="Trebuchet MS"/>
              </a:rPr>
              <a:t>:</a:t>
            </a:r>
            <a:r>
              <a:rPr dirty="0" sz="1000" spc="-190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Los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10">
                <a:latin typeface="Trebuchet MS"/>
                <a:cs typeface="Trebuchet MS"/>
              </a:rPr>
              <a:t>Angeles,</a:t>
            </a:r>
            <a:r>
              <a:rPr dirty="0" sz="1000" spc="-160">
                <a:latin typeface="Trebuchet MS"/>
                <a:cs typeface="Trebuchet MS"/>
              </a:rPr>
              <a:t> </a:t>
            </a:r>
            <a:r>
              <a:rPr dirty="0" sz="1000" spc="130">
                <a:latin typeface="Trebuchet MS"/>
                <a:cs typeface="Trebuchet MS"/>
              </a:rPr>
              <a:t>CA  </a:t>
            </a:r>
            <a:r>
              <a:rPr dirty="0" sz="1000" spc="-15">
                <a:latin typeface="Georgia"/>
                <a:cs typeface="Georgia"/>
              </a:rPr>
              <a:t>Job</a:t>
            </a:r>
            <a:r>
              <a:rPr dirty="0" sz="1000" spc="-15">
                <a:latin typeface="Trebuchet MS"/>
                <a:cs typeface="Trebuchet MS"/>
              </a:rPr>
              <a:t>:</a:t>
            </a:r>
            <a:r>
              <a:rPr dirty="0" sz="1000" spc="-155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Graphic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Designer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</a:pPr>
            <a:r>
              <a:rPr dirty="0" sz="1000" spc="15">
                <a:latin typeface="Georgia"/>
                <a:cs typeface="Georgia"/>
              </a:rPr>
              <a:t>Salary</a:t>
            </a:r>
            <a:r>
              <a:rPr dirty="0" sz="1000" spc="15">
                <a:latin typeface="Trebuchet MS"/>
                <a:cs typeface="Trebuchet MS"/>
              </a:rPr>
              <a:t>:</a:t>
            </a:r>
            <a:r>
              <a:rPr dirty="0" sz="1000" spc="-180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66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000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-150">
                <a:latin typeface="Georgia"/>
                <a:cs typeface="Georgia"/>
              </a:rPr>
              <a:t>–</a:t>
            </a:r>
            <a:r>
              <a:rPr dirty="0" sz="1000" spc="-70">
                <a:latin typeface="Georgia"/>
                <a:cs typeface="Georgia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70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000$/annually  </a:t>
            </a:r>
            <a:r>
              <a:rPr dirty="0" sz="1000" spc="5">
                <a:latin typeface="Georgia"/>
                <a:cs typeface="Georgia"/>
              </a:rPr>
              <a:t>Family</a:t>
            </a:r>
            <a:r>
              <a:rPr dirty="0" sz="1000" spc="5">
                <a:latin typeface="Trebuchet MS"/>
                <a:cs typeface="Trebuchet MS"/>
              </a:rPr>
              <a:t>:</a:t>
            </a:r>
            <a:r>
              <a:rPr dirty="0" sz="1000" spc="-17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Single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7363" y="4030726"/>
            <a:ext cx="1564640" cy="1514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5">
                <a:latin typeface="Georgia"/>
                <a:cs typeface="Georgia"/>
              </a:rPr>
              <a:t>Interests</a:t>
            </a:r>
            <a:endParaRPr sz="2000">
              <a:latin typeface="Georgia"/>
              <a:cs typeface="Georgia"/>
            </a:endParaRPr>
          </a:p>
          <a:p>
            <a:pPr marL="390525" marR="38735" indent="-287020">
              <a:lnSpc>
                <a:spcPct val="150000"/>
              </a:lnSpc>
              <a:spcBef>
                <a:spcPts val="325"/>
              </a:spcBef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45">
                <a:latin typeface="Trebuchet MS"/>
                <a:cs typeface="Trebuchet MS"/>
              </a:rPr>
              <a:t>Writing</a:t>
            </a:r>
            <a:r>
              <a:rPr dirty="0" sz="1000" spc="-150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own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comic  </a:t>
            </a:r>
            <a:r>
              <a:rPr dirty="0" sz="1000" spc="45">
                <a:latin typeface="Trebuchet MS"/>
                <a:cs typeface="Trebuchet MS"/>
              </a:rPr>
              <a:t>books</a:t>
            </a:r>
            <a:endParaRPr sz="1000">
              <a:latin typeface="Trebuchet MS"/>
              <a:cs typeface="Trebuchet MS"/>
            </a:endParaRPr>
          </a:p>
          <a:p>
            <a:pPr marL="390525" indent="-28765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60">
                <a:latin typeface="Trebuchet MS"/>
                <a:cs typeface="Trebuchet MS"/>
              </a:rPr>
              <a:t>Everyday</a:t>
            </a:r>
            <a:r>
              <a:rPr dirty="0" sz="1000" spc="-155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swimmer</a:t>
            </a:r>
            <a:endParaRPr sz="1000">
              <a:latin typeface="Trebuchet MS"/>
              <a:cs typeface="Trebuchet MS"/>
            </a:endParaRPr>
          </a:p>
          <a:p>
            <a:pPr marL="390525" indent="-28765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50">
                <a:latin typeface="Trebuchet MS"/>
                <a:cs typeface="Trebuchet MS"/>
              </a:rPr>
              <a:t>Loves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animals</a:t>
            </a:r>
            <a:endParaRPr sz="1000">
              <a:latin typeface="Trebuchet MS"/>
              <a:cs typeface="Trebuchet MS"/>
            </a:endParaRPr>
          </a:p>
          <a:p>
            <a:pPr marL="390525" indent="-28765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50">
                <a:latin typeface="Trebuchet MS"/>
                <a:cs typeface="Trebuchet MS"/>
              </a:rPr>
              <a:t>Watching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series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3765" y="4055490"/>
            <a:ext cx="1598295" cy="1261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40">
                <a:latin typeface="Georgia"/>
                <a:cs typeface="Georgia"/>
              </a:rPr>
              <a:t>Frustration</a:t>
            </a:r>
            <a:endParaRPr sz="2000">
              <a:latin typeface="Georgia"/>
              <a:cs typeface="Georgia"/>
            </a:endParaRPr>
          </a:p>
          <a:p>
            <a:pPr marL="299085" marR="27305" indent="-287020">
              <a:lnSpc>
                <a:spcPct val="150000"/>
              </a:lnSpc>
              <a:spcBef>
                <a:spcPts val="13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20">
                <a:latin typeface="Trebuchet MS"/>
                <a:cs typeface="Trebuchet MS"/>
              </a:rPr>
              <a:t>Traffic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in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Los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Angeles  </a:t>
            </a:r>
            <a:r>
              <a:rPr dirty="0" sz="1000" spc="15">
                <a:latin typeface="Trebuchet MS"/>
                <a:cs typeface="Trebuchet MS"/>
              </a:rPr>
              <a:t>area</a:t>
            </a:r>
            <a:endParaRPr sz="1000">
              <a:latin typeface="Trebuchet MS"/>
              <a:cs typeface="Trebuchet MS"/>
            </a:endParaRPr>
          </a:p>
          <a:p>
            <a:pPr marL="299085" marR="5080" indent="-287020">
              <a:lnSpc>
                <a:spcPct val="15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50">
                <a:latin typeface="Trebuchet MS"/>
                <a:cs typeface="Trebuchet MS"/>
              </a:rPr>
              <a:t>Living</a:t>
            </a:r>
            <a:r>
              <a:rPr dirty="0" sz="1000" spc="-150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alone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for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long  </a:t>
            </a:r>
            <a:r>
              <a:rPr dirty="0" sz="1000">
                <a:latin typeface="Trebuchet MS"/>
                <a:cs typeface="Trebuchet MS"/>
              </a:rPr>
              <a:t>time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21165" y="3905465"/>
            <a:ext cx="1608455" cy="1356360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090"/>
              </a:spcBef>
            </a:pPr>
            <a:r>
              <a:rPr dirty="0" sz="2000" spc="80">
                <a:latin typeface="Georgia"/>
                <a:cs typeface="Georgia"/>
              </a:rPr>
              <a:t>Goals</a:t>
            </a:r>
            <a:endParaRPr sz="20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45">
                <a:latin typeface="Trebuchet MS"/>
                <a:cs typeface="Trebuchet MS"/>
              </a:rPr>
              <a:t>Buying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her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own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house</a:t>
            </a:r>
            <a:endParaRPr sz="1000">
              <a:latin typeface="Trebuchet MS"/>
              <a:cs typeface="Trebuchet MS"/>
            </a:endParaRPr>
          </a:p>
          <a:p>
            <a:pPr marL="299085" marR="337820" indent="-287020">
              <a:lnSpc>
                <a:spcPct val="15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35">
                <a:latin typeface="Trebuchet MS"/>
                <a:cs typeface="Trebuchet MS"/>
              </a:rPr>
              <a:t>Building</a:t>
            </a:r>
            <a:r>
              <a:rPr dirty="0" sz="1000" spc="-18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lifelong  </a:t>
            </a:r>
            <a:r>
              <a:rPr dirty="0" sz="1000" spc="30">
                <a:latin typeface="Trebuchet MS"/>
                <a:cs typeface="Trebuchet MS"/>
              </a:rPr>
              <a:t>relationships</a:t>
            </a:r>
            <a:endParaRPr sz="1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45">
                <a:latin typeface="Trebuchet MS"/>
                <a:cs typeface="Trebuchet MS"/>
              </a:rPr>
              <a:t>Finding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friends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41065" y="5183687"/>
            <a:ext cx="401150" cy="1641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5207635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80"/>
              <a:t>PERSONAS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17363" y="567433"/>
            <a:ext cx="1567180" cy="1339215"/>
          </a:xfrm>
          <a:prstGeom prst="rect">
            <a:avLst/>
          </a:prstGeom>
        </p:spPr>
        <p:txBody>
          <a:bodyPr wrap="square" lIns="0" tIns="278130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190"/>
              </a:spcBef>
            </a:pPr>
            <a:r>
              <a:rPr dirty="0" sz="4000" spc="425">
                <a:solidFill>
                  <a:srgbClr val="B1520E"/>
                </a:solidFill>
                <a:latin typeface="Trebuchet MS"/>
                <a:cs typeface="Trebuchet MS"/>
              </a:rPr>
              <a:t>LISA</a:t>
            </a: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2000" spc="50">
                <a:latin typeface="Georgia"/>
                <a:cs typeface="Georgia"/>
              </a:rPr>
              <a:t>Profile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553" y="2106548"/>
            <a:ext cx="2914650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>
                <a:latin typeface="Trebuchet MS"/>
                <a:cs typeface="Trebuchet MS"/>
              </a:rPr>
              <a:t>Lisa,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40-year-old</a:t>
            </a:r>
            <a:r>
              <a:rPr dirty="0" sz="1000" spc="-11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stay-at-home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mom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who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is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70000"/>
              </a:lnSpc>
            </a:pPr>
            <a:r>
              <a:rPr dirty="0" sz="1000" spc="5">
                <a:latin typeface="Trebuchet MS"/>
                <a:cs typeface="Trebuchet MS"/>
              </a:rPr>
              <a:t>feeling </a:t>
            </a:r>
            <a:r>
              <a:rPr dirty="0" sz="1000" spc="40">
                <a:latin typeface="Trebuchet MS"/>
                <a:cs typeface="Trebuchet MS"/>
              </a:rPr>
              <a:t>overwhelmed </a:t>
            </a:r>
            <a:r>
              <a:rPr dirty="0" sz="1000" spc="50">
                <a:latin typeface="Trebuchet MS"/>
                <a:cs typeface="Trebuchet MS"/>
              </a:rPr>
              <a:t>and </a:t>
            </a:r>
            <a:r>
              <a:rPr dirty="0" sz="1000" spc="5">
                <a:latin typeface="Trebuchet MS"/>
                <a:cs typeface="Trebuchet MS"/>
              </a:rPr>
              <a:t>exhausted. </a:t>
            </a:r>
            <a:r>
              <a:rPr dirty="0" sz="1000" spc="45">
                <a:latin typeface="Trebuchet MS"/>
                <a:cs typeface="Trebuchet MS"/>
              </a:rPr>
              <a:t>She </a:t>
            </a:r>
            <a:r>
              <a:rPr dirty="0" sz="1000" spc="30">
                <a:latin typeface="Trebuchet MS"/>
                <a:cs typeface="Trebuchet MS"/>
              </a:rPr>
              <a:t>is  </a:t>
            </a:r>
            <a:r>
              <a:rPr dirty="0" sz="1000" spc="20">
                <a:latin typeface="Trebuchet MS"/>
                <a:cs typeface="Trebuchet MS"/>
              </a:rPr>
              <a:t>struggling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keep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60">
                <a:latin typeface="Trebuchet MS"/>
                <a:cs typeface="Trebuchet MS"/>
              </a:rPr>
              <a:t>up</a:t>
            </a:r>
            <a:r>
              <a:rPr dirty="0" sz="1000" spc="-110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with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-5">
                <a:latin typeface="Trebuchet MS"/>
                <a:cs typeface="Trebuchet MS"/>
              </a:rPr>
              <a:t>the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demands</a:t>
            </a:r>
            <a:r>
              <a:rPr dirty="0" sz="1000" spc="-105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of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taking  care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of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her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children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and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household,</a:t>
            </a:r>
            <a:r>
              <a:rPr dirty="0" sz="1000" spc="-100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and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she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often  </a:t>
            </a:r>
            <a:r>
              <a:rPr dirty="0" sz="1000" spc="-5">
                <a:latin typeface="Trebuchet MS"/>
                <a:cs typeface="Trebuchet MS"/>
              </a:rPr>
              <a:t>feels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like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she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is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10">
                <a:latin typeface="Trebuchet MS"/>
                <a:cs typeface="Trebuchet MS"/>
              </a:rPr>
              <a:t>failing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as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-5">
                <a:latin typeface="Trebuchet MS"/>
                <a:cs typeface="Trebuchet MS"/>
              </a:rPr>
              <a:t>mother.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She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wants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</a:t>
            </a:r>
            <a:endParaRPr sz="1000">
              <a:latin typeface="Trebuchet MS"/>
              <a:cs typeface="Trebuchet MS"/>
            </a:endParaRPr>
          </a:p>
          <a:p>
            <a:pPr marL="12700" marR="201930">
              <a:lnSpc>
                <a:spcPct val="170000"/>
              </a:lnSpc>
              <a:spcBef>
                <a:spcPts val="5"/>
              </a:spcBef>
            </a:pPr>
            <a:r>
              <a:rPr dirty="0" sz="1000" spc="30">
                <a:latin typeface="Trebuchet MS"/>
                <a:cs typeface="Trebuchet MS"/>
              </a:rPr>
              <a:t>find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way</a:t>
            </a:r>
            <a:r>
              <a:rPr dirty="0" sz="1000" spc="-110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manage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her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stress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and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10">
                <a:latin typeface="Trebuchet MS"/>
                <a:cs typeface="Trebuchet MS"/>
              </a:rPr>
              <a:t>feelings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of  </a:t>
            </a:r>
            <a:r>
              <a:rPr dirty="0" sz="1000" spc="20">
                <a:latin typeface="Trebuchet MS"/>
                <a:cs typeface="Trebuchet MS"/>
              </a:rPr>
              <a:t>inadequacy.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0761" y="2121814"/>
            <a:ext cx="151701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59155">
              <a:lnSpc>
                <a:spcPct val="150000"/>
              </a:lnSpc>
              <a:spcBef>
                <a:spcPts val="100"/>
              </a:spcBef>
            </a:pPr>
            <a:r>
              <a:rPr dirty="0" sz="1000" spc="-10">
                <a:latin typeface="Georgia"/>
                <a:cs typeface="Georgia"/>
              </a:rPr>
              <a:t>Name</a:t>
            </a:r>
            <a:r>
              <a:rPr dirty="0" sz="1000" spc="-10">
                <a:latin typeface="Trebuchet MS"/>
                <a:cs typeface="Trebuchet MS"/>
              </a:rPr>
              <a:t>:</a:t>
            </a:r>
            <a:r>
              <a:rPr dirty="0" sz="1000" spc="-24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Lisa  </a:t>
            </a:r>
            <a:r>
              <a:rPr dirty="0" sz="1000" spc="-5">
                <a:latin typeface="Georgia"/>
                <a:cs typeface="Georgia"/>
              </a:rPr>
              <a:t>Age</a:t>
            </a:r>
            <a:r>
              <a:rPr dirty="0" sz="1000" spc="-5">
                <a:latin typeface="Trebuchet MS"/>
                <a:cs typeface="Trebuchet MS"/>
              </a:rPr>
              <a:t>:</a:t>
            </a:r>
            <a:r>
              <a:rPr dirty="0" sz="1000" spc="-185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40</a:t>
            </a:r>
            <a:endParaRPr sz="1000">
              <a:latin typeface="Trebuchet MS"/>
              <a:cs typeface="Trebuchet MS"/>
            </a:endParaRPr>
          </a:p>
          <a:p>
            <a:pPr marL="12700" marR="113664">
              <a:lnSpc>
                <a:spcPct val="150000"/>
              </a:lnSpc>
            </a:pPr>
            <a:r>
              <a:rPr dirty="0" sz="1000" spc="30">
                <a:latin typeface="Georgia"/>
                <a:cs typeface="Georgia"/>
              </a:rPr>
              <a:t>Location</a:t>
            </a:r>
            <a:r>
              <a:rPr dirty="0" sz="1000" spc="-120">
                <a:latin typeface="Georgia"/>
                <a:cs typeface="Georgia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New-York,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100">
                <a:latin typeface="Trebuchet MS"/>
                <a:cs typeface="Trebuchet MS"/>
              </a:rPr>
              <a:t>NY  </a:t>
            </a:r>
            <a:r>
              <a:rPr dirty="0" sz="1000" spc="-15">
                <a:latin typeface="Georgia"/>
                <a:cs typeface="Georgia"/>
              </a:rPr>
              <a:t>Job</a:t>
            </a:r>
            <a:r>
              <a:rPr dirty="0" sz="1000" spc="-15">
                <a:latin typeface="Trebuchet MS"/>
                <a:cs typeface="Trebuchet MS"/>
              </a:rPr>
              <a:t>: </a:t>
            </a:r>
            <a:r>
              <a:rPr dirty="0" sz="1000" spc="45">
                <a:latin typeface="Trebuchet MS"/>
                <a:cs typeface="Trebuchet MS"/>
              </a:rPr>
              <a:t>Unemployed  </a:t>
            </a:r>
            <a:r>
              <a:rPr dirty="0" sz="1000" spc="15">
                <a:latin typeface="Georgia"/>
                <a:cs typeface="Georgia"/>
              </a:rPr>
              <a:t>Salary</a:t>
            </a:r>
            <a:r>
              <a:rPr dirty="0" sz="1000" spc="15">
                <a:latin typeface="Trebuchet MS"/>
                <a:cs typeface="Trebuchet MS"/>
              </a:rPr>
              <a:t>:</a:t>
            </a:r>
            <a:r>
              <a:rPr dirty="0" sz="1000" spc="-180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N/A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5">
                <a:latin typeface="Georgia"/>
                <a:cs typeface="Georgia"/>
              </a:rPr>
              <a:t>Family</a:t>
            </a:r>
            <a:r>
              <a:rPr dirty="0" sz="1000" spc="5">
                <a:latin typeface="Trebuchet MS"/>
                <a:cs typeface="Trebuchet MS"/>
              </a:rPr>
              <a:t>:</a:t>
            </a:r>
            <a:r>
              <a:rPr dirty="0" sz="1000" spc="-18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Married,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two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kids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7363" y="4030726"/>
            <a:ext cx="1451610" cy="1743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5">
                <a:latin typeface="Georgia"/>
                <a:cs typeface="Georgia"/>
              </a:rPr>
              <a:t>Interests</a:t>
            </a:r>
            <a:endParaRPr sz="2000">
              <a:latin typeface="Georgia"/>
              <a:cs typeface="Georgia"/>
            </a:endParaRPr>
          </a:p>
          <a:p>
            <a:pPr marL="390525" marR="5080" indent="-287020">
              <a:lnSpc>
                <a:spcPct val="150000"/>
              </a:lnSpc>
              <a:spcBef>
                <a:spcPts val="325"/>
              </a:spcBef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35">
                <a:latin typeface="Trebuchet MS"/>
                <a:cs typeface="Trebuchet MS"/>
              </a:rPr>
              <a:t>Reading</a:t>
            </a:r>
            <a:r>
              <a:rPr dirty="0" sz="1000" spc="-15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romantic  </a:t>
            </a:r>
            <a:r>
              <a:rPr dirty="0" sz="1000" spc="40">
                <a:latin typeface="Trebuchet MS"/>
                <a:cs typeface="Trebuchet MS"/>
              </a:rPr>
              <a:t>novels</a:t>
            </a:r>
            <a:endParaRPr sz="1000">
              <a:latin typeface="Trebuchet MS"/>
              <a:cs typeface="Trebuchet MS"/>
            </a:endParaRPr>
          </a:p>
          <a:p>
            <a:pPr marL="390525" marR="116205" indent="-287020">
              <a:lnSpc>
                <a:spcPct val="150000"/>
              </a:lnSpc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45">
                <a:latin typeface="Trebuchet MS"/>
                <a:cs typeface="Trebuchet MS"/>
              </a:rPr>
              <a:t>Going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for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beach  </a:t>
            </a:r>
            <a:r>
              <a:rPr dirty="0" sz="1000" spc="45">
                <a:latin typeface="Trebuchet MS"/>
                <a:cs typeface="Trebuchet MS"/>
              </a:rPr>
              <a:t>holidays</a:t>
            </a:r>
            <a:endParaRPr sz="1000">
              <a:latin typeface="Trebuchet MS"/>
              <a:cs typeface="Trebuchet MS"/>
            </a:endParaRPr>
          </a:p>
          <a:p>
            <a:pPr marL="390525" indent="-28765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50">
                <a:latin typeface="Trebuchet MS"/>
                <a:cs typeface="Trebuchet MS"/>
              </a:rPr>
              <a:t>Loves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animals</a:t>
            </a:r>
            <a:endParaRPr sz="1000">
              <a:latin typeface="Trebuchet MS"/>
              <a:cs typeface="Trebuchet MS"/>
            </a:endParaRPr>
          </a:p>
          <a:p>
            <a:pPr marL="390525" indent="-28765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50">
                <a:latin typeface="Trebuchet MS"/>
                <a:cs typeface="Trebuchet MS"/>
              </a:rPr>
              <a:t>Watching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series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3233" y="4055490"/>
            <a:ext cx="1765300" cy="1261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40">
                <a:latin typeface="Georgia"/>
                <a:cs typeface="Georgia"/>
              </a:rPr>
              <a:t>Frustration</a:t>
            </a:r>
            <a:endParaRPr sz="2000">
              <a:latin typeface="Georgia"/>
              <a:cs typeface="Georgia"/>
            </a:endParaRPr>
          </a:p>
          <a:p>
            <a:pPr marL="299085" marR="65405" indent="-287020">
              <a:lnSpc>
                <a:spcPct val="150000"/>
              </a:lnSpc>
              <a:spcBef>
                <a:spcPts val="13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40">
                <a:latin typeface="Trebuchet MS"/>
                <a:cs typeface="Trebuchet MS"/>
              </a:rPr>
              <a:t>Her</a:t>
            </a:r>
            <a:r>
              <a:rPr dirty="0" sz="1000" spc="-150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husband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going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for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  </a:t>
            </a:r>
            <a:r>
              <a:rPr dirty="0" sz="1000" spc="30">
                <a:latin typeface="Trebuchet MS"/>
                <a:cs typeface="Trebuchet MS"/>
              </a:rPr>
              <a:t>long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business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trip</a:t>
            </a:r>
            <a:endParaRPr sz="1000">
              <a:latin typeface="Trebuchet MS"/>
              <a:cs typeface="Trebuchet MS"/>
            </a:endParaRPr>
          </a:p>
          <a:p>
            <a:pPr marL="299085" marR="5080" indent="-287020">
              <a:lnSpc>
                <a:spcPct val="15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50">
                <a:latin typeface="Trebuchet MS"/>
                <a:cs typeface="Trebuchet MS"/>
              </a:rPr>
              <a:t>Having</a:t>
            </a:r>
            <a:r>
              <a:rPr dirty="0" sz="1000" spc="-155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troubles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with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her  </a:t>
            </a:r>
            <a:r>
              <a:rPr dirty="0" sz="1000" spc="50">
                <a:latin typeface="Trebuchet MS"/>
                <a:cs typeface="Trebuchet MS"/>
              </a:rPr>
              <a:t>kids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36989" y="3905465"/>
            <a:ext cx="1344930" cy="1356360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090"/>
              </a:spcBef>
            </a:pPr>
            <a:r>
              <a:rPr dirty="0" sz="2000" spc="80">
                <a:latin typeface="Georgia"/>
                <a:cs typeface="Georgia"/>
              </a:rPr>
              <a:t>Goals</a:t>
            </a:r>
            <a:endParaRPr sz="2000">
              <a:latin typeface="Georgia"/>
              <a:cs typeface="Georgia"/>
            </a:endParaRPr>
          </a:p>
          <a:p>
            <a:pPr marL="299085" marR="79375" indent="-287020">
              <a:lnSpc>
                <a:spcPts val="1800"/>
              </a:lnSpc>
              <a:spcBef>
                <a:spcPts val="4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40">
                <a:latin typeface="Trebuchet MS"/>
                <a:cs typeface="Trebuchet MS"/>
              </a:rPr>
              <a:t>Taking</a:t>
            </a:r>
            <a:r>
              <a:rPr dirty="0" sz="1000" spc="-15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dog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from  </a:t>
            </a:r>
            <a:r>
              <a:rPr dirty="0" sz="1000" spc="15">
                <a:latin typeface="Trebuchet MS"/>
                <a:cs typeface="Trebuchet MS"/>
              </a:rPr>
              <a:t>shelter</a:t>
            </a:r>
            <a:endParaRPr sz="1000">
              <a:latin typeface="Trebuchet MS"/>
              <a:cs typeface="Trebuchet MS"/>
            </a:endParaRPr>
          </a:p>
          <a:p>
            <a:pPr marL="299085" marR="5080" indent="-287020">
              <a:lnSpc>
                <a:spcPts val="18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40">
                <a:latin typeface="Trebuchet MS"/>
                <a:cs typeface="Trebuchet MS"/>
              </a:rPr>
              <a:t>Helping</a:t>
            </a:r>
            <a:r>
              <a:rPr dirty="0" sz="1000" spc="-170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kids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with  </a:t>
            </a:r>
            <a:r>
              <a:rPr dirty="0" sz="1000" spc="10">
                <a:latin typeface="Trebuchet MS"/>
                <a:cs typeface="Trebuchet MS"/>
              </a:rPr>
              <a:t>college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41065" y="5183687"/>
            <a:ext cx="401150" cy="1641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520788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80"/>
              <a:t>PERSONAS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17363" y="567433"/>
            <a:ext cx="1593215" cy="1339215"/>
          </a:xfrm>
          <a:prstGeom prst="rect">
            <a:avLst/>
          </a:prstGeom>
        </p:spPr>
        <p:txBody>
          <a:bodyPr wrap="square" lIns="0" tIns="278130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190"/>
              </a:spcBef>
            </a:pPr>
            <a:r>
              <a:rPr dirty="0" sz="4000" spc="484">
                <a:solidFill>
                  <a:srgbClr val="B1520E"/>
                </a:solidFill>
                <a:latin typeface="Trebuchet MS"/>
                <a:cs typeface="Trebuchet MS"/>
              </a:rPr>
              <a:t>TOM</a:t>
            </a: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2000" spc="50">
                <a:latin typeface="Georgia"/>
                <a:cs typeface="Georgia"/>
              </a:rPr>
              <a:t>Profile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553" y="2006879"/>
            <a:ext cx="2962275" cy="1626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000">
                <a:latin typeface="Trebuchet MS"/>
                <a:cs typeface="Trebuchet MS"/>
              </a:rPr>
              <a:t>Tom, </a:t>
            </a:r>
            <a:r>
              <a:rPr dirty="0" sz="1000" spc="15">
                <a:latin typeface="Trebuchet MS"/>
                <a:cs typeface="Trebuchet MS"/>
              </a:rPr>
              <a:t>a </a:t>
            </a:r>
            <a:r>
              <a:rPr dirty="0" sz="1000" spc="30">
                <a:latin typeface="Trebuchet MS"/>
                <a:cs typeface="Trebuchet MS"/>
              </a:rPr>
              <a:t>50-year-old </a:t>
            </a:r>
            <a:r>
              <a:rPr dirty="0" sz="1000" spc="35">
                <a:latin typeface="Trebuchet MS"/>
                <a:cs typeface="Trebuchet MS"/>
              </a:rPr>
              <a:t>small </a:t>
            </a:r>
            <a:r>
              <a:rPr dirty="0" sz="1000" spc="40">
                <a:latin typeface="Trebuchet MS"/>
                <a:cs typeface="Trebuchet MS"/>
              </a:rPr>
              <a:t>business </a:t>
            </a:r>
            <a:r>
              <a:rPr dirty="0" sz="1000" spc="50">
                <a:latin typeface="Trebuchet MS"/>
                <a:cs typeface="Trebuchet MS"/>
              </a:rPr>
              <a:t>owner </a:t>
            </a:r>
            <a:r>
              <a:rPr dirty="0" sz="1000" spc="75">
                <a:latin typeface="Trebuchet MS"/>
                <a:cs typeface="Trebuchet MS"/>
              </a:rPr>
              <a:t>who </a:t>
            </a:r>
            <a:r>
              <a:rPr dirty="0" sz="1000" spc="30">
                <a:latin typeface="Trebuchet MS"/>
                <a:cs typeface="Trebuchet MS"/>
              </a:rPr>
              <a:t>is  </a:t>
            </a:r>
            <a:r>
              <a:rPr dirty="0" sz="1000" spc="5">
                <a:latin typeface="Trebuchet MS"/>
                <a:cs typeface="Trebuchet MS"/>
              </a:rPr>
              <a:t>feeling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stressed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and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burnt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-40">
                <a:latin typeface="Trebuchet MS"/>
                <a:cs typeface="Trebuchet MS"/>
              </a:rPr>
              <a:t>out.</a:t>
            </a:r>
            <a:r>
              <a:rPr dirty="0" sz="1000" spc="-10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Despite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-5">
                <a:latin typeface="Trebuchet MS"/>
                <a:cs typeface="Trebuchet MS"/>
              </a:rPr>
              <a:t>the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success  </a:t>
            </a:r>
            <a:r>
              <a:rPr dirty="0" sz="1000">
                <a:latin typeface="Trebuchet MS"/>
                <a:cs typeface="Trebuchet MS"/>
              </a:rPr>
              <a:t>of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his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business,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he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is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5">
                <a:latin typeface="Trebuchet MS"/>
                <a:cs typeface="Trebuchet MS"/>
              </a:rPr>
              <a:t>feeling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overwhelmed</a:t>
            </a:r>
            <a:r>
              <a:rPr dirty="0" sz="1000" spc="-90">
                <a:latin typeface="Trebuchet MS"/>
                <a:cs typeface="Trebuchet MS"/>
              </a:rPr>
              <a:t> </a:t>
            </a:r>
            <a:r>
              <a:rPr dirty="0" sz="1000" spc="70">
                <a:latin typeface="Trebuchet MS"/>
                <a:cs typeface="Trebuchet MS"/>
              </a:rPr>
              <a:t>by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-5">
                <a:latin typeface="Trebuchet MS"/>
                <a:cs typeface="Trebuchet MS"/>
              </a:rPr>
              <a:t>the  </a:t>
            </a:r>
            <a:r>
              <a:rPr dirty="0" sz="1000" spc="25">
                <a:latin typeface="Trebuchet MS"/>
                <a:cs typeface="Trebuchet MS"/>
              </a:rPr>
              <a:t>responsibilities </a:t>
            </a:r>
            <a:r>
              <a:rPr dirty="0" sz="1000" spc="50">
                <a:latin typeface="Trebuchet MS"/>
                <a:cs typeface="Trebuchet MS"/>
              </a:rPr>
              <a:t>and </a:t>
            </a:r>
            <a:r>
              <a:rPr dirty="0" sz="1000" spc="35">
                <a:latin typeface="Trebuchet MS"/>
                <a:cs typeface="Trebuchet MS"/>
              </a:rPr>
              <a:t>pressure </a:t>
            </a:r>
            <a:r>
              <a:rPr dirty="0" sz="1000">
                <a:latin typeface="Trebuchet MS"/>
                <a:cs typeface="Trebuchet MS"/>
              </a:rPr>
              <a:t>of </a:t>
            </a:r>
            <a:r>
              <a:rPr dirty="0" sz="1000" spc="50">
                <a:latin typeface="Trebuchet MS"/>
                <a:cs typeface="Trebuchet MS"/>
              </a:rPr>
              <a:t>running </a:t>
            </a:r>
            <a:r>
              <a:rPr dirty="0" sz="1000" spc="-70">
                <a:latin typeface="Trebuchet MS"/>
                <a:cs typeface="Trebuchet MS"/>
              </a:rPr>
              <a:t>it. </a:t>
            </a:r>
            <a:r>
              <a:rPr dirty="0" sz="1000" spc="35">
                <a:latin typeface="Trebuchet MS"/>
                <a:cs typeface="Trebuchet MS"/>
              </a:rPr>
              <a:t>He  </a:t>
            </a:r>
            <a:r>
              <a:rPr dirty="0" sz="1000" spc="40">
                <a:latin typeface="Trebuchet MS"/>
                <a:cs typeface="Trebuchet MS"/>
              </a:rPr>
              <a:t>wants </a:t>
            </a:r>
            <a:r>
              <a:rPr dirty="0" sz="1000" spc="-15">
                <a:latin typeface="Trebuchet MS"/>
                <a:cs typeface="Trebuchet MS"/>
              </a:rPr>
              <a:t>to </a:t>
            </a:r>
            <a:r>
              <a:rPr dirty="0" sz="1000" spc="30">
                <a:latin typeface="Trebuchet MS"/>
                <a:cs typeface="Trebuchet MS"/>
              </a:rPr>
              <a:t>find </a:t>
            </a:r>
            <a:r>
              <a:rPr dirty="0" sz="1000" spc="15">
                <a:latin typeface="Trebuchet MS"/>
                <a:cs typeface="Trebuchet MS"/>
              </a:rPr>
              <a:t>a </a:t>
            </a:r>
            <a:r>
              <a:rPr dirty="0" sz="1000" spc="75">
                <a:latin typeface="Trebuchet MS"/>
                <a:cs typeface="Trebuchet MS"/>
              </a:rPr>
              <a:t>way </a:t>
            </a:r>
            <a:r>
              <a:rPr dirty="0" sz="1000" spc="-15">
                <a:latin typeface="Trebuchet MS"/>
                <a:cs typeface="Trebuchet MS"/>
              </a:rPr>
              <a:t>to </a:t>
            </a:r>
            <a:r>
              <a:rPr dirty="0" sz="1000" spc="25">
                <a:latin typeface="Trebuchet MS"/>
                <a:cs typeface="Trebuchet MS"/>
              </a:rPr>
              <a:t>manage </a:t>
            </a:r>
            <a:r>
              <a:rPr dirty="0" sz="1000" spc="45">
                <a:latin typeface="Trebuchet MS"/>
                <a:cs typeface="Trebuchet MS"/>
              </a:rPr>
              <a:t>his </a:t>
            </a:r>
            <a:r>
              <a:rPr dirty="0" sz="1000" spc="25">
                <a:latin typeface="Trebuchet MS"/>
                <a:cs typeface="Trebuchet MS"/>
              </a:rPr>
              <a:t>stress </a:t>
            </a:r>
            <a:r>
              <a:rPr dirty="0" sz="1000" spc="50">
                <a:latin typeface="Trebuchet MS"/>
                <a:cs typeface="Trebuchet MS"/>
              </a:rPr>
              <a:t>and  </a:t>
            </a:r>
            <a:r>
              <a:rPr dirty="0" sz="1000" spc="25">
                <a:latin typeface="Trebuchet MS"/>
                <a:cs typeface="Trebuchet MS"/>
              </a:rPr>
              <a:t>anxiety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so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-10">
                <a:latin typeface="Trebuchet MS"/>
                <a:cs typeface="Trebuchet MS"/>
              </a:rPr>
              <a:t>that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he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can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enjoy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his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success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and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have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  </a:t>
            </a:r>
            <a:r>
              <a:rPr dirty="0" sz="1000" spc="-10">
                <a:latin typeface="Trebuchet MS"/>
                <a:cs typeface="Trebuchet MS"/>
              </a:rPr>
              <a:t>better </a:t>
            </a:r>
            <a:r>
              <a:rPr dirty="0" sz="1000" spc="25">
                <a:latin typeface="Trebuchet MS"/>
                <a:cs typeface="Trebuchet MS"/>
              </a:rPr>
              <a:t>work-life</a:t>
            </a:r>
            <a:r>
              <a:rPr dirty="0" sz="1000" spc="-204">
                <a:latin typeface="Trebuchet MS"/>
                <a:cs typeface="Trebuchet MS"/>
              </a:rPr>
              <a:t> </a:t>
            </a:r>
            <a:r>
              <a:rPr dirty="0" sz="1000" spc="5">
                <a:latin typeface="Trebuchet MS"/>
                <a:cs typeface="Trebuchet MS"/>
              </a:rPr>
              <a:t>balance.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0761" y="2121814"/>
            <a:ext cx="158877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04875">
              <a:lnSpc>
                <a:spcPct val="150000"/>
              </a:lnSpc>
              <a:spcBef>
                <a:spcPts val="100"/>
              </a:spcBef>
            </a:pPr>
            <a:r>
              <a:rPr dirty="0" sz="1000" spc="-10">
                <a:latin typeface="Georgia"/>
                <a:cs typeface="Georgia"/>
              </a:rPr>
              <a:t>Name</a:t>
            </a:r>
            <a:r>
              <a:rPr dirty="0" sz="1000" spc="-10">
                <a:latin typeface="Trebuchet MS"/>
                <a:cs typeface="Trebuchet MS"/>
              </a:rPr>
              <a:t>:</a:t>
            </a:r>
            <a:r>
              <a:rPr dirty="0" sz="1000" spc="-235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Tom  </a:t>
            </a:r>
            <a:r>
              <a:rPr dirty="0" sz="1000" spc="-5">
                <a:latin typeface="Georgia"/>
                <a:cs typeface="Georgia"/>
              </a:rPr>
              <a:t>Age</a:t>
            </a:r>
            <a:r>
              <a:rPr dirty="0" sz="1000" spc="-5">
                <a:latin typeface="Trebuchet MS"/>
                <a:cs typeface="Trebuchet MS"/>
              </a:rPr>
              <a:t>:</a:t>
            </a:r>
            <a:r>
              <a:rPr dirty="0" sz="1000" spc="-185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50</a:t>
            </a:r>
            <a:endParaRPr sz="1000">
              <a:latin typeface="Trebuchet MS"/>
              <a:cs typeface="Trebuchet MS"/>
            </a:endParaRPr>
          </a:p>
          <a:p>
            <a:pPr marL="12700" marR="388620">
              <a:lnSpc>
                <a:spcPct val="150000"/>
              </a:lnSpc>
            </a:pPr>
            <a:r>
              <a:rPr dirty="0" sz="1000" spc="10">
                <a:latin typeface="Georgia"/>
                <a:cs typeface="Georgia"/>
              </a:rPr>
              <a:t>Location</a:t>
            </a:r>
            <a:r>
              <a:rPr dirty="0" sz="1000" spc="10">
                <a:latin typeface="Trebuchet MS"/>
                <a:cs typeface="Trebuchet MS"/>
              </a:rPr>
              <a:t>:</a:t>
            </a:r>
            <a:r>
              <a:rPr dirty="0" sz="1000" spc="-190">
                <a:latin typeface="Trebuchet MS"/>
                <a:cs typeface="Trebuchet MS"/>
              </a:rPr>
              <a:t> </a:t>
            </a:r>
            <a:r>
              <a:rPr dirty="0" sz="1000" spc="10">
                <a:latin typeface="Trebuchet MS"/>
                <a:cs typeface="Trebuchet MS"/>
              </a:rPr>
              <a:t>Austin,</a:t>
            </a:r>
            <a:r>
              <a:rPr dirty="0" sz="1000" spc="-150">
                <a:latin typeface="Trebuchet MS"/>
                <a:cs typeface="Trebuchet MS"/>
              </a:rPr>
              <a:t> </a:t>
            </a:r>
            <a:r>
              <a:rPr dirty="0" sz="1000" spc="95">
                <a:latin typeface="Trebuchet MS"/>
                <a:cs typeface="Trebuchet MS"/>
              </a:rPr>
              <a:t>TA  </a:t>
            </a:r>
            <a:r>
              <a:rPr dirty="0" sz="1000" spc="-15">
                <a:latin typeface="Georgia"/>
                <a:cs typeface="Georgia"/>
              </a:rPr>
              <a:t>Job</a:t>
            </a:r>
            <a:r>
              <a:rPr dirty="0" sz="1000" spc="-15">
                <a:latin typeface="Trebuchet MS"/>
                <a:cs typeface="Trebuchet MS"/>
              </a:rPr>
              <a:t>:</a:t>
            </a:r>
            <a:r>
              <a:rPr dirty="0" sz="1000" spc="-16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Self-Employed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</a:pPr>
            <a:r>
              <a:rPr dirty="0" sz="1000" spc="15">
                <a:latin typeface="Georgia"/>
                <a:cs typeface="Georgia"/>
              </a:rPr>
              <a:t>Salary</a:t>
            </a:r>
            <a:r>
              <a:rPr dirty="0" sz="1000" spc="15">
                <a:latin typeface="Trebuchet MS"/>
                <a:cs typeface="Trebuchet MS"/>
              </a:rPr>
              <a:t>:</a:t>
            </a:r>
            <a:r>
              <a:rPr dirty="0" sz="1000" spc="-19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150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000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$/annually  </a:t>
            </a:r>
            <a:r>
              <a:rPr dirty="0" sz="1000" spc="5">
                <a:latin typeface="Georgia"/>
                <a:cs typeface="Georgia"/>
              </a:rPr>
              <a:t>Family</a:t>
            </a:r>
            <a:r>
              <a:rPr dirty="0" sz="1000" spc="5">
                <a:latin typeface="Trebuchet MS"/>
                <a:cs typeface="Trebuchet MS"/>
              </a:rPr>
              <a:t>:</a:t>
            </a:r>
            <a:r>
              <a:rPr dirty="0" sz="1000" spc="-175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Divorced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7363" y="4030726"/>
            <a:ext cx="1473835" cy="128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5">
                <a:latin typeface="Georgia"/>
                <a:cs typeface="Georgia"/>
              </a:rPr>
              <a:t>Interests</a:t>
            </a:r>
            <a:endParaRPr sz="2000">
              <a:latin typeface="Georgia"/>
              <a:cs typeface="Georgia"/>
            </a:endParaRPr>
          </a:p>
          <a:p>
            <a:pPr marL="390525" marR="135890" indent="-287020">
              <a:lnSpc>
                <a:spcPct val="150000"/>
              </a:lnSpc>
              <a:spcBef>
                <a:spcPts val="325"/>
              </a:spcBef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45">
                <a:latin typeface="Trebuchet MS"/>
                <a:cs typeface="Trebuchet MS"/>
              </a:rPr>
              <a:t>Going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hunting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-110">
                <a:latin typeface="Trebuchet MS"/>
                <a:cs typeface="Trebuchet MS"/>
              </a:rPr>
              <a:t>&amp;  </a:t>
            </a:r>
            <a:r>
              <a:rPr dirty="0" sz="1000" spc="30">
                <a:latin typeface="Trebuchet MS"/>
                <a:cs typeface="Trebuchet MS"/>
              </a:rPr>
              <a:t>fishing</a:t>
            </a:r>
            <a:endParaRPr sz="1000">
              <a:latin typeface="Trebuchet MS"/>
              <a:cs typeface="Trebuchet MS"/>
            </a:endParaRPr>
          </a:p>
          <a:p>
            <a:pPr marL="390525" marR="5080" indent="-287020">
              <a:lnSpc>
                <a:spcPct val="150000"/>
              </a:lnSpc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40">
                <a:latin typeface="Trebuchet MS"/>
                <a:cs typeface="Trebuchet MS"/>
              </a:rPr>
              <a:t>Taking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rides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in</a:t>
            </a:r>
            <a:r>
              <a:rPr dirty="0" sz="1000" spc="-15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his  </a:t>
            </a:r>
            <a:r>
              <a:rPr dirty="0" sz="1000" spc="50">
                <a:latin typeface="Trebuchet MS"/>
                <a:cs typeface="Trebuchet MS"/>
              </a:rPr>
              <a:t>chopper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3765" y="4055490"/>
            <a:ext cx="1720850" cy="1032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40">
                <a:latin typeface="Georgia"/>
                <a:cs typeface="Georgia"/>
              </a:rPr>
              <a:t>Frustration</a:t>
            </a:r>
            <a:endParaRPr sz="2000">
              <a:latin typeface="Georgia"/>
              <a:cs typeface="Georgia"/>
            </a:endParaRPr>
          </a:p>
          <a:p>
            <a:pPr marL="299085" marR="306070" indent="-287020">
              <a:lnSpc>
                <a:spcPct val="150000"/>
              </a:lnSpc>
              <a:spcBef>
                <a:spcPts val="13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35">
                <a:latin typeface="Trebuchet MS"/>
                <a:cs typeface="Trebuchet MS"/>
              </a:rPr>
              <a:t>Declining</a:t>
            </a:r>
            <a:r>
              <a:rPr dirty="0" sz="1000" spc="-15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business  </a:t>
            </a:r>
            <a:r>
              <a:rPr dirty="0" sz="1000" spc="20">
                <a:latin typeface="Trebuchet MS"/>
                <a:cs typeface="Trebuchet MS"/>
              </a:rPr>
              <a:t>profits</a:t>
            </a:r>
            <a:endParaRPr sz="1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50">
                <a:latin typeface="Trebuchet MS"/>
                <a:cs typeface="Trebuchet MS"/>
              </a:rPr>
              <a:t>Having</a:t>
            </a:r>
            <a:r>
              <a:rPr dirty="0" sz="1000" spc="-155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health</a:t>
            </a:r>
            <a:r>
              <a:rPr dirty="0" sz="1000" spc="-15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problems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21165" y="3905465"/>
            <a:ext cx="1581150" cy="1127760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090"/>
              </a:spcBef>
            </a:pPr>
            <a:r>
              <a:rPr dirty="0" sz="2000" spc="80">
                <a:latin typeface="Georgia"/>
                <a:cs typeface="Georgia"/>
              </a:rPr>
              <a:t>Goals</a:t>
            </a:r>
            <a:endParaRPr sz="2000">
              <a:latin typeface="Georgia"/>
              <a:cs typeface="Georgia"/>
            </a:endParaRPr>
          </a:p>
          <a:p>
            <a:pPr marL="299085" marR="5080" indent="-287020">
              <a:lnSpc>
                <a:spcPts val="1800"/>
              </a:lnSpc>
              <a:spcBef>
                <a:spcPts val="4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35">
                <a:latin typeface="Trebuchet MS"/>
                <a:cs typeface="Trebuchet MS"/>
              </a:rPr>
              <a:t>Building </a:t>
            </a:r>
            <a:r>
              <a:rPr dirty="0" sz="1000" spc="25">
                <a:latin typeface="Trebuchet MS"/>
                <a:cs typeface="Trebuchet MS"/>
              </a:rPr>
              <a:t>strong  </a:t>
            </a:r>
            <a:r>
              <a:rPr dirty="0" sz="1000" spc="15">
                <a:latin typeface="Trebuchet MS"/>
                <a:cs typeface="Trebuchet MS"/>
              </a:rPr>
              <a:t>portfolio</a:t>
            </a:r>
            <a:r>
              <a:rPr dirty="0" sz="1000" spc="-10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for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his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401-k</a:t>
            </a:r>
            <a:endParaRPr sz="1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45">
                <a:latin typeface="Trebuchet MS"/>
                <a:cs typeface="Trebuchet MS"/>
              </a:rPr>
              <a:t>Finding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60">
                <a:latin typeface="Trebuchet MS"/>
                <a:cs typeface="Trebuchet MS"/>
              </a:rPr>
              <a:t>new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friends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41065" y="5183687"/>
            <a:ext cx="401150" cy="1641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5198364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25220" cy="6858000"/>
          </a:xfrm>
          <a:custGeom>
            <a:avLst/>
            <a:gdLst/>
            <a:ahLst/>
            <a:cxnLst/>
            <a:rect l="l" t="t" r="r" b="b"/>
            <a:pathLst>
              <a:path w="1125220" h="6858000">
                <a:moveTo>
                  <a:pt x="0" y="6858000"/>
                </a:moveTo>
                <a:lnTo>
                  <a:pt x="1124712" y="6858000"/>
                </a:lnTo>
                <a:lnTo>
                  <a:pt x="112471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7370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18361" y="0"/>
            <a:ext cx="11073765" cy="6858000"/>
            <a:chOff x="1118361" y="0"/>
            <a:chExt cx="11073765" cy="6858000"/>
          </a:xfrm>
        </p:grpSpPr>
        <p:sp>
          <p:nvSpPr>
            <p:cNvPr id="4" name="object 4"/>
            <p:cNvSpPr/>
            <p:nvPr/>
          </p:nvSpPr>
          <p:spPr>
            <a:xfrm>
              <a:off x="1124711" y="0"/>
              <a:ext cx="11067288" cy="6854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8361" y="0"/>
              <a:ext cx="11073638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0871" y="928827"/>
            <a:ext cx="9008745" cy="1937385"/>
          </a:xfrm>
          <a:prstGeom prst="rect"/>
        </p:spPr>
        <p:txBody>
          <a:bodyPr wrap="square" lIns="0" tIns="126364" rIns="0" bIns="0" rtlCol="0" vert="horz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94"/>
              </a:spcBef>
            </a:pPr>
            <a:r>
              <a:rPr dirty="0" sz="6600" spc="360">
                <a:solidFill>
                  <a:srgbClr val="FFFFFF"/>
                </a:solidFill>
              </a:rPr>
              <a:t>MVP,</a:t>
            </a:r>
            <a:r>
              <a:rPr dirty="0" sz="6600" spc="-915">
                <a:solidFill>
                  <a:srgbClr val="FFFFFF"/>
                </a:solidFill>
              </a:rPr>
              <a:t> </a:t>
            </a:r>
            <a:r>
              <a:rPr dirty="0" sz="6600" spc="695">
                <a:solidFill>
                  <a:srgbClr val="FFFFFF"/>
                </a:solidFill>
              </a:rPr>
              <a:t>TECHNOLOGIES  </a:t>
            </a:r>
            <a:r>
              <a:rPr dirty="0" sz="6600" spc="-680">
                <a:solidFill>
                  <a:srgbClr val="FFFFFF"/>
                </a:solidFill>
              </a:rPr>
              <a:t>&amp;</a:t>
            </a:r>
            <a:r>
              <a:rPr dirty="0" sz="6600" spc="-840">
                <a:solidFill>
                  <a:srgbClr val="FFFFFF"/>
                </a:solidFill>
              </a:rPr>
              <a:t> </a:t>
            </a:r>
            <a:r>
              <a:rPr dirty="0" sz="6600" spc="730">
                <a:solidFill>
                  <a:srgbClr val="FFFFFF"/>
                </a:solidFill>
              </a:rPr>
              <a:t>ALGORITHMS</a:t>
            </a:r>
            <a:endParaRPr sz="6600"/>
          </a:p>
        </p:txBody>
      </p:sp>
      <p:sp>
        <p:nvSpPr>
          <p:cNvPr id="7" name="object 7"/>
          <p:cNvSpPr/>
          <p:nvPr/>
        </p:nvSpPr>
        <p:spPr>
          <a:xfrm>
            <a:off x="10415016" y="0"/>
            <a:ext cx="1776983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932" y="529285"/>
            <a:ext cx="83216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0"/>
              <a:t>MINIMAL</a:t>
            </a:r>
            <a:r>
              <a:rPr dirty="0" spc="-660"/>
              <a:t> </a:t>
            </a:r>
            <a:r>
              <a:rPr dirty="0" spc="495"/>
              <a:t>VIABLE</a:t>
            </a:r>
            <a:r>
              <a:rPr dirty="0" spc="-640"/>
              <a:t> </a:t>
            </a:r>
            <a:r>
              <a:rPr dirty="0" spc="45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35024" y="1580388"/>
            <a:ext cx="645160" cy="591820"/>
            <a:chOff x="1335024" y="1580388"/>
            <a:chExt cx="645160" cy="591820"/>
          </a:xfrm>
        </p:grpSpPr>
        <p:sp>
          <p:nvSpPr>
            <p:cNvPr id="4" name="object 4"/>
            <p:cNvSpPr/>
            <p:nvPr/>
          </p:nvSpPr>
          <p:spPr>
            <a:xfrm>
              <a:off x="1435608" y="1664208"/>
              <a:ext cx="82295" cy="114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14272" y="1648968"/>
              <a:ext cx="486409" cy="523240"/>
            </a:xfrm>
            <a:custGeom>
              <a:avLst/>
              <a:gdLst/>
              <a:ahLst/>
              <a:cxnLst/>
              <a:rect l="l" t="t" r="r" b="b"/>
              <a:pathLst>
                <a:path w="486410" h="523239">
                  <a:moveTo>
                    <a:pt x="244221" y="0"/>
                  </a:moveTo>
                  <a:lnTo>
                    <a:pt x="241934" y="0"/>
                  </a:lnTo>
                  <a:lnTo>
                    <a:pt x="240791" y="381"/>
                  </a:lnTo>
                  <a:lnTo>
                    <a:pt x="0" y="209550"/>
                  </a:lnTo>
                  <a:lnTo>
                    <a:pt x="0" y="516382"/>
                  </a:lnTo>
                  <a:lnTo>
                    <a:pt x="6603" y="522732"/>
                  </a:lnTo>
                  <a:lnTo>
                    <a:pt x="479805" y="522732"/>
                  </a:lnTo>
                  <a:lnTo>
                    <a:pt x="486155" y="516382"/>
                  </a:lnTo>
                  <a:lnTo>
                    <a:pt x="486155" y="209550"/>
                  </a:lnTo>
                  <a:lnTo>
                    <a:pt x="245490" y="381"/>
                  </a:lnTo>
                  <a:close/>
                </a:path>
              </a:pathLst>
            </a:custGeom>
            <a:solidFill>
              <a:srgbClr val="869A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5252" y="1648968"/>
              <a:ext cx="265430" cy="523240"/>
            </a:xfrm>
            <a:custGeom>
              <a:avLst/>
              <a:gdLst/>
              <a:ahLst/>
              <a:cxnLst/>
              <a:rect l="l" t="t" r="r" b="b"/>
              <a:pathLst>
                <a:path w="265430" h="523239">
                  <a:moveTo>
                    <a:pt x="23749" y="0"/>
                  </a:moveTo>
                  <a:lnTo>
                    <a:pt x="21336" y="0"/>
                  </a:lnTo>
                  <a:lnTo>
                    <a:pt x="20193" y="381"/>
                  </a:lnTo>
                  <a:lnTo>
                    <a:pt x="0" y="17907"/>
                  </a:lnTo>
                  <a:lnTo>
                    <a:pt x="222758" y="209550"/>
                  </a:lnTo>
                  <a:lnTo>
                    <a:pt x="222758" y="516382"/>
                  </a:lnTo>
                  <a:lnTo>
                    <a:pt x="216154" y="522732"/>
                  </a:lnTo>
                  <a:lnTo>
                    <a:pt x="258825" y="522732"/>
                  </a:lnTo>
                  <a:lnTo>
                    <a:pt x="265175" y="516382"/>
                  </a:lnTo>
                  <a:lnTo>
                    <a:pt x="265175" y="209550"/>
                  </a:lnTo>
                  <a:lnTo>
                    <a:pt x="25781" y="1270"/>
                  </a:lnTo>
                  <a:lnTo>
                    <a:pt x="24892" y="381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6F7E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14272" y="1632203"/>
              <a:ext cx="321945" cy="539750"/>
            </a:xfrm>
            <a:custGeom>
              <a:avLst/>
              <a:gdLst/>
              <a:ahLst/>
              <a:cxnLst/>
              <a:rect l="l" t="t" r="r" b="b"/>
              <a:pathLst>
                <a:path w="321944" h="539750">
                  <a:moveTo>
                    <a:pt x="121920" y="2286"/>
                  </a:moveTo>
                  <a:lnTo>
                    <a:pt x="119380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0" y="35814"/>
                  </a:lnTo>
                  <a:lnTo>
                    <a:pt x="2286" y="38100"/>
                  </a:lnTo>
                  <a:lnTo>
                    <a:pt x="119380" y="38100"/>
                  </a:lnTo>
                  <a:lnTo>
                    <a:pt x="121920" y="35814"/>
                  </a:lnTo>
                  <a:lnTo>
                    <a:pt x="121920" y="2286"/>
                  </a:lnTo>
                  <a:close/>
                </a:path>
                <a:path w="321944" h="539750">
                  <a:moveTo>
                    <a:pt x="321564" y="286385"/>
                  </a:moveTo>
                  <a:lnTo>
                    <a:pt x="315595" y="280416"/>
                  </a:lnTo>
                  <a:lnTo>
                    <a:pt x="181229" y="280416"/>
                  </a:lnTo>
                  <a:lnTo>
                    <a:pt x="175260" y="286385"/>
                  </a:lnTo>
                  <a:lnTo>
                    <a:pt x="175260" y="539496"/>
                  </a:lnTo>
                  <a:lnTo>
                    <a:pt x="321564" y="539496"/>
                  </a:lnTo>
                  <a:lnTo>
                    <a:pt x="321564" y="286385"/>
                  </a:lnTo>
                  <a:close/>
                </a:path>
              </a:pathLst>
            </a:custGeom>
            <a:solidFill>
              <a:srgbClr val="5669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9448" y="1912620"/>
              <a:ext cx="56515" cy="259079"/>
            </a:xfrm>
            <a:custGeom>
              <a:avLst/>
              <a:gdLst/>
              <a:ahLst/>
              <a:cxnLst/>
              <a:rect l="l" t="t" r="r" b="b"/>
              <a:pathLst>
                <a:path w="56514" h="259080">
                  <a:moveTo>
                    <a:pt x="50545" y="0"/>
                  </a:moveTo>
                  <a:lnTo>
                    <a:pt x="0" y="0"/>
                  </a:lnTo>
                  <a:lnTo>
                    <a:pt x="7493" y="0"/>
                  </a:lnTo>
                  <a:lnTo>
                    <a:pt x="13334" y="5968"/>
                  </a:lnTo>
                  <a:lnTo>
                    <a:pt x="13334" y="259079"/>
                  </a:lnTo>
                  <a:lnTo>
                    <a:pt x="56387" y="259079"/>
                  </a:lnTo>
                  <a:lnTo>
                    <a:pt x="56387" y="5968"/>
                  </a:lnTo>
                  <a:lnTo>
                    <a:pt x="50545" y="0"/>
                  </a:lnTo>
                  <a:close/>
                </a:path>
              </a:pathLst>
            </a:custGeom>
            <a:solidFill>
              <a:srgbClr val="2139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35024" y="1580388"/>
              <a:ext cx="645160" cy="283845"/>
            </a:xfrm>
            <a:custGeom>
              <a:avLst/>
              <a:gdLst/>
              <a:ahLst/>
              <a:cxnLst/>
              <a:rect l="l" t="t" r="r" b="b"/>
              <a:pathLst>
                <a:path w="645160" h="283844">
                  <a:moveTo>
                    <a:pt x="323342" y="0"/>
                  </a:moveTo>
                  <a:lnTo>
                    <a:pt x="321056" y="0"/>
                  </a:lnTo>
                  <a:lnTo>
                    <a:pt x="319786" y="381"/>
                  </a:lnTo>
                  <a:lnTo>
                    <a:pt x="0" y="277749"/>
                  </a:lnTo>
                  <a:lnTo>
                    <a:pt x="2159" y="283463"/>
                  </a:lnTo>
                  <a:lnTo>
                    <a:pt x="79756" y="283463"/>
                  </a:lnTo>
                  <a:lnTo>
                    <a:pt x="319786" y="75564"/>
                  </a:lnTo>
                  <a:lnTo>
                    <a:pt x="321056" y="75057"/>
                  </a:lnTo>
                  <a:lnTo>
                    <a:pt x="323342" y="75057"/>
                  </a:lnTo>
                  <a:lnTo>
                    <a:pt x="324484" y="75564"/>
                  </a:lnTo>
                  <a:lnTo>
                    <a:pt x="564895" y="283463"/>
                  </a:lnTo>
                  <a:lnTo>
                    <a:pt x="642493" y="283463"/>
                  </a:lnTo>
                  <a:lnTo>
                    <a:pt x="644651" y="277749"/>
                  </a:lnTo>
                  <a:lnTo>
                    <a:pt x="640842" y="274700"/>
                  </a:lnTo>
                  <a:lnTo>
                    <a:pt x="324484" y="381"/>
                  </a:lnTo>
                  <a:close/>
                </a:path>
              </a:pathLst>
            </a:custGeom>
            <a:solidFill>
              <a:srgbClr val="869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91996" y="1632204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165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1656" y="38100"/>
                  </a:lnTo>
                  <a:lnTo>
                    <a:pt x="44195" y="35560"/>
                  </a:lnTo>
                  <a:lnTo>
                    <a:pt x="44195" y="2540"/>
                  </a:lnTo>
                  <a:lnTo>
                    <a:pt x="41656" y="0"/>
                  </a:lnTo>
                  <a:close/>
                </a:path>
              </a:pathLst>
            </a:custGeom>
            <a:solidFill>
              <a:srgbClr val="2139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186432" y="1728978"/>
            <a:ext cx="15938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5">
                <a:latin typeface="Georgia"/>
                <a:cs typeface="Georgia"/>
              </a:rPr>
              <a:t>Home</a:t>
            </a:r>
            <a:r>
              <a:rPr dirty="0" sz="2400" spc="-245">
                <a:latin typeface="Georgia"/>
                <a:cs typeface="Georgia"/>
              </a:rPr>
              <a:t> </a:t>
            </a:r>
            <a:r>
              <a:rPr dirty="0" sz="2400" spc="55">
                <a:latin typeface="Georgia"/>
                <a:cs typeface="Georgia"/>
              </a:rPr>
              <a:t>Page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9085" marR="145415" indent="-287020">
              <a:lnSpc>
                <a:spcPct val="150100"/>
              </a:lnSpc>
              <a:spcBef>
                <a:spcPts val="100"/>
              </a:spcBef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pc="204"/>
              <a:t>A</a:t>
            </a:r>
            <a:r>
              <a:rPr dirty="0" spc="-210"/>
              <a:t> </a:t>
            </a:r>
            <a:r>
              <a:rPr dirty="0" spc="50"/>
              <a:t>welcome</a:t>
            </a:r>
            <a:r>
              <a:rPr dirty="0" spc="-204"/>
              <a:t> </a:t>
            </a:r>
            <a:r>
              <a:rPr dirty="0" spc="40"/>
              <a:t>message</a:t>
            </a:r>
            <a:r>
              <a:rPr dirty="0" spc="-210"/>
              <a:t> </a:t>
            </a:r>
            <a:r>
              <a:rPr dirty="0" spc="-10"/>
              <a:t>that</a:t>
            </a:r>
            <a:r>
              <a:rPr dirty="0" spc="-180"/>
              <a:t> </a:t>
            </a:r>
            <a:r>
              <a:rPr dirty="0" spc="40"/>
              <a:t>briefly</a:t>
            </a:r>
            <a:r>
              <a:rPr dirty="0" spc="-204"/>
              <a:t> </a:t>
            </a:r>
            <a:r>
              <a:rPr dirty="0" spc="50"/>
              <a:t>introduces</a:t>
            </a:r>
            <a:r>
              <a:rPr dirty="0" spc="-185"/>
              <a:t> </a:t>
            </a:r>
            <a:r>
              <a:rPr dirty="0"/>
              <a:t>the  </a:t>
            </a:r>
            <a:r>
              <a:rPr dirty="0" spc="100"/>
              <a:t>app</a:t>
            </a:r>
            <a:r>
              <a:rPr dirty="0" spc="-195"/>
              <a:t> </a:t>
            </a:r>
            <a:r>
              <a:rPr dirty="0" spc="90"/>
              <a:t>and</a:t>
            </a:r>
            <a:r>
              <a:rPr dirty="0" spc="-200"/>
              <a:t> </a:t>
            </a:r>
            <a:r>
              <a:rPr dirty="0" spc="5"/>
              <a:t>its</a:t>
            </a:r>
            <a:r>
              <a:rPr dirty="0" spc="-204"/>
              <a:t> </a:t>
            </a:r>
            <a:r>
              <a:rPr dirty="0" spc="80"/>
              <a:t>purpose</a:t>
            </a:r>
          </a:p>
          <a:p>
            <a:pPr marL="299085" marR="176530" indent="-287020">
              <a:lnSpc>
                <a:spcPct val="150000"/>
              </a:lnSpc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pc="204"/>
              <a:t>A</a:t>
            </a:r>
            <a:r>
              <a:rPr dirty="0" spc="-204"/>
              <a:t> </a:t>
            </a:r>
            <a:r>
              <a:rPr dirty="0" spc="20"/>
              <a:t>button</a:t>
            </a:r>
            <a:r>
              <a:rPr dirty="0" spc="-185"/>
              <a:t> </a:t>
            </a:r>
            <a:r>
              <a:rPr dirty="0" spc="70"/>
              <a:t>or</a:t>
            </a:r>
            <a:r>
              <a:rPr dirty="0" spc="-210"/>
              <a:t> </a:t>
            </a:r>
            <a:r>
              <a:rPr dirty="0" spc="75"/>
              <a:t>link</a:t>
            </a:r>
            <a:r>
              <a:rPr dirty="0" spc="-200"/>
              <a:t> </a:t>
            </a:r>
            <a:r>
              <a:rPr dirty="0" spc="-25"/>
              <a:t>to</a:t>
            </a:r>
            <a:r>
              <a:rPr dirty="0" spc="-195"/>
              <a:t> </a:t>
            </a:r>
            <a:r>
              <a:rPr dirty="0"/>
              <a:t>create</a:t>
            </a:r>
            <a:r>
              <a:rPr dirty="0" spc="-165"/>
              <a:t> </a:t>
            </a:r>
            <a:r>
              <a:rPr dirty="0" spc="75"/>
              <a:t>an</a:t>
            </a:r>
            <a:r>
              <a:rPr dirty="0" spc="-200"/>
              <a:t> </a:t>
            </a:r>
            <a:r>
              <a:rPr dirty="0" spc="45"/>
              <a:t>account</a:t>
            </a:r>
            <a:r>
              <a:rPr dirty="0" spc="-190"/>
              <a:t> </a:t>
            </a:r>
            <a:r>
              <a:rPr dirty="0" spc="70"/>
              <a:t>or</a:t>
            </a:r>
            <a:r>
              <a:rPr dirty="0" spc="-210"/>
              <a:t> </a:t>
            </a:r>
            <a:r>
              <a:rPr dirty="0" spc="30"/>
              <a:t>log</a:t>
            </a:r>
            <a:r>
              <a:rPr dirty="0" spc="-215"/>
              <a:t> </a:t>
            </a:r>
            <a:r>
              <a:rPr dirty="0" spc="75"/>
              <a:t>in</a:t>
            </a:r>
            <a:r>
              <a:rPr dirty="0" spc="-204"/>
              <a:t> </a:t>
            </a:r>
            <a:r>
              <a:rPr dirty="0" spc="-10"/>
              <a:t>if  </a:t>
            </a:r>
            <a:r>
              <a:rPr dirty="0" spc="90"/>
              <a:t>you</a:t>
            </a:r>
            <a:r>
              <a:rPr dirty="0" spc="-215"/>
              <a:t> </a:t>
            </a:r>
            <a:r>
              <a:rPr dirty="0" spc="55"/>
              <a:t>already</a:t>
            </a:r>
            <a:r>
              <a:rPr dirty="0" spc="-180"/>
              <a:t> </a:t>
            </a:r>
            <a:r>
              <a:rPr dirty="0" spc="65"/>
              <a:t>have</a:t>
            </a:r>
            <a:r>
              <a:rPr dirty="0" spc="-175"/>
              <a:t> </a:t>
            </a:r>
            <a:r>
              <a:rPr dirty="0" spc="50"/>
              <a:t>one</a:t>
            </a: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pc="204"/>
              <a:t>A</a:t>
            </a:r>
            <a:r>
              <a:rPr dirty="0" spc="-210"/>
              <a:t> </a:t>
            </a:r>
            <a:r>
              <a:rPr dirty="0" spc="10"/>
              <a:t>list</a:t>
            </a:r>
            <a:r>
              <a:rPr dirty="0" spc="-220"/>
              <a:t> </a:t>
            </a:r>
            <a:r>
              <a:rPr dirty="0" spc="10"/>
              <a:t>of</a:t>
            </a:r>
            <a:r>
              <a:rPr dirty="0" spc="-204"/>
              <a:t> </a:t>
            </a:r>
            <a:r>
              <a:rPr dirty="0" spc="10"/>
              <a:t>features</a:t>
            </a:r>
            <a:r>
              <a:rPr dirty="0" spc="-175"/>
              <a:t> </a:t>
            </a:r>
            <a:r>
              <a:rPr dirty="0" spc="90"/>
              <a:t>and</a:t>
            </a:r>
            <a:r>
              <a:rPr dirty="0" spc="-190"/>
              <a:t> </a:t>
            </a:r>
            <a:r>
              <a:rPr dirty="0" spc="50"/>
              <a:t>resources</a:t>
            </a:r>
            <a:r>
              <a:rPr dirty="0" spc="-204"/>
              <a:t> </a:t>
            </a:r>
            <a:r>
              <a:rPr dirty="0" spc="40"/>
              <a:t>available</a:t>
            </a:r>
            <a:r>
              <a:rPr dirty="0" spc="-180"/>
              <a:t> </a:t>
            </a:r>
            <a:r>
              <a:rPr dirty="0" spc="60"/>
              <a:t>within</a:t>
            </a: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dirty="0" spc="-5"/>
              <a:t>the</a:t>
            </a:r>
            <a:r>
              <a:rPr dirty="0" spc="-190"/>
              <a:t> </a:t>
            </a:r>
            <a:r>
              <a:rPr dirty="0" spc="15"/>
              <a:t>app,</a:t>
            </a:r>
            <a:r>
              <a:rPr dirty="0" spc="-185"/>
              <a:t> </a:t>
            </a:r>
            <a:r>
              <a:rPr dirty="0" spc="90"/>
              <a:t>such</a:t>
            </a:r>
            <a:r>
              <a:rPr dirty="0" spc="-204"/>
              <a:t> </a:t>
            </a:r>
            <a:r>
              <a:rPr dirty="0" spc="60"/>
              <a:t>as</a:t>
            </a:r>
            <a:r>
              <a:rPr dirty="0" spc="-204"/>
              <a:t> </a:t>
            </a:r>
            <a:r>
              <a:rPr dirty="0" spc="35"/>
              <a:t>self-assessment</a:t>
            </a:r>
            <a:r>
              <a:rPr dirty="0" spc="-200"/>
              <a:t> </a:t>
            </a:r>
            <a:r>
              <a:rPr dirty="0" spc="25"/>
              <a:t>questionnaires,</a:t>
            </a: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dirty="0" spc="80"/>
              <a:t>mood</a:t>
            </a:r>
            <a:r>
              <a:rPr dirty="0" spc="-204"/>
              <a:t> </a:t>
            </a:r>
            <a:r>
              <a:rPr dirty="0" spc="10"/>
              <a:t>trackers,</a:t>
            </a:r>
            <a:r>
              <a:rPr dirty="0" spc="-175"/>
              <a:t> </a:t>
            </a:r>
            <a:r>
              <a:rPr dirty="0" spc="90"/>
              <a:t>and</a:t>
            </a:r>
            <a:r>
              <a:rPr dirty="0" spc="-185"/>
              <a:t> </a:t>
            </a:r>
            <a:r>
              <a:rPr dirty="0" spc="25"/>
              <a:t>mental</a:t>
            </a:r>
            <a:r>
              <a:rPr dirty="0" spc="-185"/>
              <a:t> </a:t>
            </a:r>
            <a:r>
              <a:rPr dirty="0" spc="25"/>
              <a:t>health</a:t>
            </a:r>
            <a:r>
              <a:rPr dirty="0" spc="-175"/>
              <a:t> </a:t>
            </a:r>
            <a:r>
              <a:rPr dirty="0" spc="50"/>
              <a:t>resources</a:t>
            </a:r>
          </a:p>
          <a:p>
            <a:pPr marL="299085" marR="19050" indent="-287020">
              <a:lnSpc>
                <a:spcPct val="150000"/>
              </a:lnSpc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pc="204"/>
              <a:t>A</a:t>
            </a:r>
            <a:r>
              <a:rPr dirty="0" spc="-210"/>
              <a:t> </a:t>
            </a:r>
            <a:r>
              <a:rPr dirty="0" spc="60"/>
              <a:t>prominent</a:t>
            </a:r>
            <a:r>
              <a:rPr dirty="0" spc="-195"/>
              <a:t> </a:t>
            </a:r>
            <a:r>
              <a:rPr dirty="0" spc="20"/>
              <a:t>call-to-action</a:t>
            </a:r>
            <a:r>
              <a:rPr dirty="0" spc="-175"/>
              <a:t> </a:t>
            </a:r>
            <a:r>
              <a:rPr dirty="0" spc="55"/>
              <a:t>encouraging</a:t>
            </a:r>
            <a:r>
              <a:rPr dirty="0" spc="-185"/>
              <a:t> </a:t>
            </a:r>
            <a:r>
              <a:rPr dirty="0" spc="60"/>
              <a:t>users</a:t>
            </a:r>
            <a:r>
              <a:rPr dirty="0" spc="-204"/>
              <a:t> </a:t>
            </a:r>
            <a:r>
              <a:rPr dirty="0" spc="-25"/>
              <a:t>to  </a:t>
            </a:r>
            <a:r>
              <a:rPr dirty="0" spc="5"/>
              <a:t>take </a:t>
            </a:r>
            <a:r>
              <a:rPr dirty="0" spc="25"/>
              <a:t>a </a:t>
            </a:r>
            <a:r>
              <a:rPr dirty="0" spc="35"/>
              <a:t>self-assessment </a:t>
            </a:r>
            <a:r>
              <a:rPr dirty="0" spc="70"/>
              <a:t>or </a:t>
            </a:r>
            <a:r>
              <a:rPr dirty="0"/>
              <a:t>start </a:t>
            </a:r>
            <a:r>
              <a:rPr dirty="0" spc="45"/>
              <a:t>tracking </a:t>
            </a:r>
            <a:r>
              <a:rPr dirty="0" spc="20"/>
              <a:t>their  </a:t>
            </a:r>
            <a:r>
              <a:rPr dirty="0" spc="80"/>
              <a:t>mood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52538" y="1761490"/>
            <a:ext cx="43865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5">
                <a:latin typeface="Georgia"/>
                <a:cs typeface="Georgia"/>
              </a:rPr>
              <a:t>Profile/History </a:t>
            </a:r>
            <a:r>
              <a:rPr dirty="0" sz="2400" spc="70">
                <a:latin typeface="Georgia"/>
                <a:cs typeface="Georgia"/>
              </a:rPr>
              <a:t>of</a:t>
            </a:r>
            <a:r>
              <a:rPr dirty="0" sz="2400" spc="-365">
                <a:latin typeface="Georgia"/>
                <a:cs typeface="Georgia"/>
              </a:rPr>
              <a:t> </a:t>
            </a:r>
            <a:r>
              <a:rPr dirty="0" sz="2400" spc="65">
                <a:latin typeface="Georgia"/>
                <a:cs typeface="Georgia"/>
              </a:rPr>
              <a:t>Consultation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20256" y="1677923"/>
            <a:ext cx="608330" cy="609600"/>
            <a:chOff x="6620256" y="1677923"/>
            <a:chExt cx="608330" cy="609600"/>
          </a:xfrm>
        </p:grpSpPr>
        <p:sp>
          <p:nvSpPr>
            <p:cNvPr id="15" name="object 15"/>
            <p:cNvSpPr/>
            <p:nvPr/>
          </p:nvSpPr>
          <p:spPr>
            <a:xfrm>
              <a:off x="6620256" y="1677923"/>
              <a:ext cx="608330" cy="609600"/>
            </a:xfrm>
            <a:custGeom>
              <a:avLst/>
              <a:gdLst/>
              <a:ahLst/>
              <a:cxnLst/>
              <a:rect l="l" t="t" r="r" b="b"/>
              <a:pathLst>
                <a:path w="608329" h="609600">
                  <a:moveTo>
                    <a:pt x="304038" y="0"/>
                  </a:moveTo>
                  <a:lnTo>
                    <a:pt x="254664" y="3991"/>
                  </a:lnTo>
                  <a:lnTo>
                    <a:pt x="207849" y="15545"/>
                  </a:lnTo>
                  <a:lnTo>
                    <a:pt x="164212" y="34036"/>
                  </a:lnTo>
                  <a:lnTo>
                    <a:pt x="124376" y="58834"/>
                  </a:lnTo>
                  <a:lnTo>
                    <a:pt x="88963" y="89312"/>
                  </a:lnTo>
                  <a:lnTo>
                    <a:pt x="58594" y="124843"/>
                  </a:lnTo>
                  <a:lnTo>
                    <a:pt x="33892" y="164797"/>
                  </a:lnTo>
                  <a:lnTo>
                    <a:pt x="15477" y="208548"/>
                  </a:lnTo>
                  <a:lnTo>
                    <a:pt x="3973" y="255467"/>
                  </a:lnTo>
                  <a:lnTo>
                    <a:pt x="0" y="304926"/>
                  </a:lnTo>
                  <a:lnTo>
                    <a:pt x="3973" y="354317"/>
                  </a:lnTo>
                  <a:lnTo>
                    <a:pt x="15477" y="401181"/>
                  </a:lnTo>
                  <a:lnTo>
                    <a:pt x="33892" y="444889"/>
                  </a:lnTo>
                  <a:lnTo>
                    <a:pt x="58594" y="484811"/>
                  </a:lnTo>
                  <a:lnTo>
                    <a:pt x="88963" y="520319"/>
                  </a:lnTo>
                  <a:lnTo>
                    <a:pt x="124376" y="550781"/>
                  </a:lnTo>
                  <a:lnTo>
                    <a:pt x="164212" y="575570"/>
                  </a:lnTo>
                  <a:lnTo>
                    <a:pt x="207849" y="594056"/>
                  </a:lnTo>
                  <a:lnTo>
                    <a:pt x="254664" y="605609"/>
                  </a:lnTo>
                  <a:lnTo>
                    <a:pt x="304038" y="609600"/>
                  </a:lnTo>
                  <a:lnTo>
                    <a:pt x="353318" y="605609"/>
                  </a:lnTo>
                  <a:lnTo>
                    <a:pt x="400080" y="594056"/>
                  </a:lnTo>
                  <a:lnTo>
                    <a:pt x="443695" y="575570"/>
                  </a:lnTo>
                  <a:lnTo>
                    <a:pt x="483534" y="550781"/>
                  </a:lnTo>
                  <a:lnTo>
                    <a:pt x="518969" y="520319"/>
                  </a:lnTo>
                  <a:lnTo>
                    <a:pt x="549371" y="484811"/>
                  </a:lnTo>
                  <a:lnTo>
                    <a:pt x="574111" y="444889"/>
                  </a:lnTo>
                  <a:lnTo>
                    <a:pt x="592561" y="401181"/>
                  </a:lnTo>
                  <a:lnTo>
                    <a:pt x="604092" y="354317"/>
                  </a:lnTo>
                  <a:lnTo>
                    <a:pt x="608076" y="304926"/>
                  </a:lnTo>
                  <a:lnTo>
                    <a:pt x="604092" y="255467"/>
                  </a:lnTo>
                  <a:lnTo>
                    <a:pt x="592561" y="208548"/>
                  </a:lnTo>
                  <a:lnTo>
                    <a:pt x="574111" y="164797"/>
                  </a:lnTo>
                  <a:lnTo>
                    <a:pt x="549371" y="124843"/>
                  </a:lnTo>
                  <a:lnTo>
                    <a:pt x="518969" y="89312"/>
                  </a:lnTo>
                  <a:lnTo>
                    <a:pt x="483534" y="58834"/>
                  </a:lnTo>
                  <a:lnTo>
                    <a:pt x="443695" y="34036"/>
                  </a:lnTo>
                  <a:lnTo>
                    <a:pt x="400080" y="15545"/>
                  </a:lnTo>
                  <a:lnTo>
                    <a:pt x="353318" y="3991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C5CF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620697" y="1746503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20" h="541019">
                  <a:moveTo>
                    <a:pt x="112208" y="0"/>
                  </a:moveTo>
                  <a:lnTo>
                    <a:pt x="77248" y="33349"/>
                  </a:lnTo>
                  <a:lnTo>
                    <a:pt x="48735" y="70657"/>
                  </a:lnTo>
                  <a:lnTo>
                    <a:pt x="26711" y="111117"/>
                  </a:lnTo>
                  <a:lnTo>
                    <a:pt x="11219" y="153927"/>
                  </a:lnTo>
                  <a:lnTo>
                    <a:pt x="2301" y="198283"/>
                  </a:lnTo>
                  <a:lnTo>
                    <a:pt x="0" y="243380"/>
                  </a:lnTo>
                  <a:lnTo>
                    <a:pt x="4357" y="288416"/>
                  </a:lnTo>
                  <a:lnTo>
                    <a:pt x="15415" y="332586"/>
                  </a:lnTo>
                  <a:lnTo>
                    <a:pt x="33217" y="375087"/>
                  </a:lnTo>
                  <a:lnTo>
                    <a:pt x="57805" y="415115"/>
                  </a:lnTo>
                  <a:lnTo>
                    <a:pt x="89221" y="451866"/>
                  </a:lnTo>
                  <a:lnTo>
                    <a:pt x="127066" y="484058"/>
                  </a:lnTo>
                  <a:lnTo>
                    <a:pt x="168379" y="509034"/>
                  </a:lnTo>
                  <a:lnTo>
                    <a:pt x="212271" y="526828"/>
                  </a:lnTo>
                  <a:lnTo>
                    <a:pt x="257852" y="537478"/>
                  </a:lnTo>
                  <a:lnTo>
                    <a:pt x="304232" y="541020"/>
                  </a:lnTo>
                  <a:lnTo>
                    <a:pt x="348144" y="537862"/>
                  </a:lnTo>
                  <a:lnTo>
                    <a:pt x="391245" y="528418"/>
                  </a:lnTo>
                  <a:lnTo>
                    <a:pt x="432787" y="512730"/>
                  </a:lnTo>
                  <a:lnTo>
                    <a:pt x="461071" y="496950"/>
                  </a:lnTo>
                  <a:lnTo>
                    <a:pt x="348682" y="496950"/>
                  </a:lnTo>
                  <a:lnTo>
                    <a:pt x="299068" y="492891"/>
                  </a:lnTo>
                  <a:lnTo>
                    <a:pt x="251562" y="481054"/>
                  </a:lnTo>
                  <a:lnTo>
                    <a:pt x="206966" y="461951"/>
                  </a:lnTo>
                  <a:lnTo>
                    <a:pt x="166083" y="436091"/>
                  </a:lnTo>
                  <a:lnTo>
                    <a:pt x="129714" y="403987"/>
                  </a:lnTo>
                  <a:lnTo>
                    <a:pt x="98661" y="366149"/>
                  </a:lnTo>
                  <a:lnTo>
                    <a:pt x="73727" y="323088"/>
                  </a:lnTo>
                  <a:lnTo>
                    <a:pt x="56097" y="276499"/>
                  </a:lnTo>
                  <a:lnTo>
                    <a:pt x="46355" y="228477"/>
                  </a:lnTo>
                  <a:lnTo>
                    <a:pt x="44392" y="179969"/>
                  </a:lnTo>
                  <a:lnTo>
                    <a:pt x="50102" y="131921"/>
                  </a:lnTo>
                  <a:lnTo>
                    <a:pt x="63380" y="85279"/>
                  </a:lnTo>
                  <a:lnTo>
                    <a:pt x="84117" y="40990"/>
                  </a:lnTo>
                  <a:lnTo>
                    <a:pt x="112208" y="0"/>
                  </a:lnTo>
                  <a:close/>
                </a:path>
                <a:path w="541020" h="541019">
                  <a:moveTo>
                    <a:pt x="540579" y="428625"/>
                  </a:moveTo>
                  <a:lnTo>
                    <a:pt x="497593" y="457946"/>
                  </a:lnTo>
                  <a:lnTo>
                    <a:pt x="450536" y="479361"/>
                  </a:lnTo>
                  <a:lnTo>
                    <a:pt x="400525" y="492490"/>
                  </a:lnTo>
                  <a:lnTo>
                    <a:pt x="348682" y="496950"/>
                  </a:lnTo>
                  <a:lnTo>
                    <a:pt x="461071" y="496950"/>
                  </a:lnTo>
                  <a:lnTo>
                    <a:pt x="472022" y="490840"/>
                  </a:lnTo>
                  <a:lnTo>
                    <a:pt x="508202" y="462791"/>
                  </a:lnTo>
                  <a:lnTo>
                    <a:pt x="540579" y="428625"/>
                  </a:lnTo>
                  <a:close/>
                </a:path>
              </a:pathLst>
            </a:custGeom>
            <a:solidFill>
              <a:srgbClr val="AFB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746748" y="2022347"/>
              <a:ext cx="355600" cy="157480"/>
            </a:xfrm>
            <a:custGeom>
              <a:avLst/>
              <a:gdLst/>
              <a:ahLst/>
              <a:cxnLst/>
              <a:rect l="l" t="t" r="r" b="b"/>
              <a:pathLst>
                <a:path w="355600" h="157480">
                  <a:moveTo>
                    <a:pt x="350520" y="0"/>
                  </a:moveTo>
                  <a:lnTo>
                    <a:pt x="343026" y="253"/>
                  </a:lnTo>
                  <a:lnTo>
                    <a:pt x="303067" y="8481"/>
                  </a:lnTo>
                  <a:lnTo>
                    <a:pt x="262715" y="14446"/>
                  </a:lnTo>
                  <a:lnTo>
                    <a:pt x="222101" y="18077"/>
                  </a:lnTo>
                  <a:lnTo>
                    <a:pt x="173990" y="19303"/>
                  </a:lnTo>
                  <a:lnTo>
                    <a:pt x="133137" y="18077"/>
                  </a:lnTo>
                  <a:lnTo>
                    <a:pt x="92535" y="14446"/>
                  </a:lnTo>
                  <a:lnTo>
                    <a:pt x="52242" y="8481"/>
                  </a:lnTo>
                  <a:lnTo>
                    <a:pt x="10413" y="0"/>
                  </a:lnTo>
                  <a:lnTo>
                    <a:pt x="4445" y="0"/>
                  </a:lnTo>
                  <a:lnTo>
                    <a:pt x="0" y="6223"/>
                  </a:lnTo>
                  <a:lnTo>
                    <a:pt x="1904" y="12700"/>
                  </a:lnTo>
                  <a:lnTo>
                    <a:pt x="21294" y="59891"/>
                  </a:lnTo>
                  <a:lnTo>
                    <a:pt x="50187" y="99693"/>
                  </a:lnTo>
                  <a:lnTo>
                    <a:pt x="86962" y="130328"/>
                  </a:lnTo>
                  <a:lnTo>
                    <a:pt x="129998" y="150014"/>
                  </a:lnTo>
                  <a:lnTo>
                    <a:pt x="177673" y="156972"/>
                  </a:lnTo>
                  <a:lnTo>
                    <a:pt x="225311" y="150014"/>
                  </a:lnTo>
                  <a:lnTo>
                    <a:pt x="268273" y="130328"/>
                  </a:lnTo>
                  <a:lnTo>
                    <a:pt x="304994" y="99693"/>
                  </a:lnTo>
                  <a:lnTo>
                    <a:pt x="333905" y="59891"/>
                  </a:lnTo>
                  <a:lnTo>
                    <a:pt x="353441" y="12700"/>
                  </a:lnTo>
                  <a:lnTo>
                    <a:pt x="355092" y="6223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3B5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46748" y="1865375"/>
              <a:ext cx="356870" cy="243840"/>
            </a:xfrm>
            <a:custGeom>
              <a:avLst/>
              <a:gdLst/>
              <a:ahLst/>
              <a:cxnLst/>
              <a:rect l="l" t="t" r="r" b="b"/>
              <a:pathLst>
                <a:path w="356870" h="243839">
                  <a:moveTo>
                    <a:pt x="99060" y="24384"/>
                  </a:moveTo>
                  <a:lnTo>
                    <a:pt x="97129" y="14960"/>
                  </a:lnTo>
                  <a:lnTo>
                    <a:pt x="91897" y="7200"/>
                  </a:lnTo>
                  <a:lnTo>
                    <a:pt x="84099" y="1943"/>
                  </a:lnTo>
                  <a:lnTo>
                    <a:pt x="74549" y="0"/>
                  </a:lnTo>
                  <a:lnTo>
                    <a:pt x="65125" y="1943"/>
                  </a:lnTo>
                  <a:lnTo>
                    <a:pt x="57416" y="7200"/>
                  </a:lnTo>
                  <a:lnTo>
                    <a:pt x="52197" y="14960"/>
                  </a:lnTo>
                  <a:lnTo>
                    <a:pt x="50292" y="24384"/>
                  </a:lnTo>
                  <a:lnTo>
                    <a:pt x="50292" y="63754"/>
                  </a:lnTo>
                  <a:lnTo>
                    <a:pt x="52197" y="73393"/>
                  </a:lnTo>
                  <a:lnTo>
                    <a:pt x="57416" y="81216"/>
                  </a:lnTo>
                  <a:lnTo>
                    <a:pt x="65125" y="86474"/>
                  </a:lnTo>
                  <a:lnTo>
                    <a:pt x="74549" y="88392"/>
                  </a:lnTo>
                  <a:lnTo>
                    <a:pt x="84099" y="86474"/>
                  </a:lnTo>
                  <a:lnTo>
                    <a:pt x="91897" y="81216"/>
                  </a:lnTo>
                  <a:lnTo>
                    <a:pt x="97129" y="73393"/>
                  </a:lnTo>
                  <a:lnTo>
                    <a:pt x="99060" y="63754"/>
                  </a:lnTo>
                  <a:lnTo>
                    <a:pt x="99060" y="24384"/>
                  </a:lnTo>
                  <a:close/>
                </a:path>
                <a:path w="356870" h="243839">
                  <a:moveTo>
                    <a:pt x="356616" y="163195"/>
                  </a:moveTo>
                  <a:lnTo>
                    <a:pt x="351790" y="156972"/>
                  </a:lnTo>
                  <a:lnTo>
                    <a:pt x="344297" y="157226"/>
                  </a:lnTo>
                  <a:lnTo>
                    <a:pt x="303085" y="165493"/>
                  </a:lnTo>
                  <a:lnTo>
                    <a:pt x="261607" y="171411"/>
                  </a:lnTo>
                  <a:lnTo>
                    <a:pt x="219951" y="174967"/>
                  </a:lnTo>
                  <a:lnTo>
                    <a:pt x="178181" y="176149"/>
                  </a:lnTo>
                  <a:lnTo>
                    <a:pt x="136461" y="174967"/>
                  </a:lnTo>
                  <a:lnTo>
                    <a:pt x="94830" y="171411"/>
                  </a:lnTo>
                  <a:lnTo>
                    <a:pt x="53441" y="165493"/>
                  </a:lnTo>
                  <a:lnTo>
                    <a:pt x="10541" y="156972"/>
                  </a:lnTo>
                  <a:lnTo>
                    <a:pt x="4572" y="156972"/>
                  </a:lnTo>
                  <a:lnTo>
                    <a:pt x="13284" y="200748"/>
                  </a:lnTo>
                  <a:lnTo>
                    <a:pt x="66306" y="235864"/>
                  </a:lnTo>
                  <a:lnTo>
                    <a:pt x="140766" y="242963"/>
                  </a:lnTo>
                  <a:lnTo>
                    <a:pt x="178181" y="243840"/>
                  </a:lnTo>
                  <a:lnTo>
                    <a:pt x="215519" y="242963"/>
                  </a:lnTo>
                  <a:lnTo>
                    <a:pt x="289979" y="235864"/>
                  </a:lnTo>
                  <a:lnTo>
                    <a:pt x="335559" y="215493"/>
                  </a:lnTo>
                  <a:lnTo>
                    <a:pt x="354711" y="169672"/>
                  </a:lnTo>
                  <a:lnTo>
                    <a:pt x="356616" y="163195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816852" y="1865375"/>
              <a:ext cx="29209" cy="68580"/>
            </a:xfrm>
            <a:custGeom>
              <a:avLst/>
              <a:gdLst/>
              <a:ahLst/>
              <a:cxnLst/>
              <a:rect l="l" t="t" r="r" b="b"/>
              <a:pathLst>
                <a:path w="29209" h="68580">
                  <a:moveTo>
                    <a:pt x="4699" y="0"/>
                  </a:moveTo>
                  <a:lnTo>
                    <a:pt x="1524" y="0"/>
                  </a:lnTo>
                  <a:lnTo>
                    <a:pt x="0" y="381"/>
                  </a:lnTo>
                  <a:lnTo>
                    <a:pt x="0" y="63626"/>
                  </a:lnTo>
                  <a:lnTo>
                    <a:pt x="7239" y="68579"/>
                  </a:lnTo>
                  <a:lnTo>
                    <a:pt x="21590" y="68579"/>
                  </a:lnTo>
                  <a:lnTo>
                    <a:pt x="28828" y="63626"/>
                  </a:lnTo>
                  <a:lnTo>
                    <a:pt x="28701" y="24384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3B5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002780" y="1865375"/>
              <a:ext cx="50800" cy="88900"/>
            </a:xfrm>
            <a:custGeom>
              <a:avLst/>
              <a:gdLst/>
              <a:ahLst/>
              <a:cxnLst/>
              <a:rect l="l" t="t" r="r" b="b"/>
              <a:pathLst>
                <a:path w="50800" h="88900">
                  <a:moveTo>
                    <a:pt x="25019" y="0"/>
                  </a:moveTo>
                  <a:lnTo>
                    <a:pt x="15323" y="1934"/>
                  </a:lnTo>
                  <a:lnTo>
                    <a:pt x="7366" y="7191"/>
                  </a:lnTo>
                  <a:lnTo>
                    <a:pt x="1980" y="14948"/>
                  </a:lnTo>
                  <a:lnTo>
                    <a:pt x="0" y="24384"/>
                  </a:lnTo>
                  <a:lnTo>
                    <a:pt x="0" y="63753"/>
                  </a:lnTo>
                  <a:lnTo>
                    <a:pt x="1980" y="73390"/>
                  </a:lnTo>
                  <a:lnTo>
                    <a:pt x="7366" y="81216"/>
                  </a:lnTo>
                  <a:lnTo>
                    <a:pt x="15323" y="86471"/>
                  </a:lnTo>
                  <a:lnTo>
                    <a:pt x="25019" y="88391"/>
                  </a:lnTo>
                  <a:lnTo>
                    <a:pt x="34861" y="86471"/>
                  </a:lnTo>
                  <a:lnTo>
                    <a:pt x="42894" y="81216"/>
                  </a:lnTo>
                  <a:lnTo>
                    <a:pt x="48307" y="73390"/>
                  </a:lnTo>
                  <a:lnTo>
                    <a:pt x="50292" y="63753"/>
                  </a:lnTo>
                  <a:lnTo>
                    <a:pt x="50292" y="24384"/>
                  </a:lnTo>
                  <a:lnTo>
                    <a:pt x="48307" y="14948"/>
                  </a:lnTo>
                  <a:lnTo>
                    <a:pt x="42894" y="7191"/>
                  </a:lnTo>
                  <a:lnTo>
                    <a:pt x="34861" y="1934"/>
                  </a:lnTo>
                  <a:lnTo>
                    <a:pt x="25019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22592" y="1865375"/>
              <a:ext cx="30480" cy="68580"/>
            </a:xfrm>
            <a:custGeom>
              <a:avLst/>
              <a:gdLst/>
              <a:ahLst/>
              <a:cxnLst/>
              <a:rect l="l" t="t" r="r" b="b"/>
              <a:pathLst>
                <a:path w="30479" h="68580">
                  <a:moveTo>
                    <a:pt x="4952" y="0"/>
                  </a:moveTo>
                  <a:lnTo>
                    <a:pt x="1524" y="0"/>
                  </a:lnTo>
                  <a:lnTo>
                    <a:pt x="0" y="381"/>
                  </a:lnTo>
                  <a:lnTo>
                    <a:pt x="0" y="63626"/>
                  </a:lnTo>
                  <a:lnTo>
                    <a:pt x="7619" y="68579"/>
                  </a:lnTo>
                  <a:lnTo>
                    <a:pt x="22732" y="68579"/>
                  </a:lnTo>
                  <a:lnTo>
                    <a:pt x="30352" y="63626"/>
                  </a:lnTo>
                  <a:lnTo>
                    <a:pt x="30225" y="24384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rgbClr val="3B5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778752" y="2026919"/>
              <a:ext cx="291465" cy="55244"/>
            </a:xfrm>
            <a:custGeom>
              <a:avLst/>
              <a:gdLst/>
              <a:ahLst/>
              <a:cxnLst/>
              <a:rect l="l" t="t" r="r" b="b"/>
              <a:pathLst>
                <a:path w="291465" h="55244">
                  <a:moveTo>
                    <a:pt x="0" y="0"/>
                  </a:moveTo>
                  <a:lnTo>
                    <a:pt x="18994" y="36633"/>
                  </a:lnTo>
                  <a:lnTo>
                    <a:pt x="67714" y="51167"/>
                  </a:lnTo>
                  <a:lnTo>
                    <a:pt x="119721" y="54457"/>
                  </a:lnTo>
                  <a:lnTo>
                    <a:pt x="145796" y="54863"/>
                  </a:lnTo>
                  <a:lnTo>
                    <a:pt x="171819" y="54457"/>
                  </a:lnTo>
                  <a:lnTo>
                    <a:pt x="223912" y="51167"/>
                  </a:lnTo>
                  <a:lnTo>
                    <a:pt x="266017" y="42211"/>
                  </a:lnTo>
                  <a:lnTo>
                    <a:pt x="285235" y="14731"/>
                  </a:lnTo>
                  <a:lnTo>
                    <a:pt x="145669" y="14731"/>
                  </a:lnTo>
                  <a:lnTo>
                    <a:pt x="109102" y="13805"/>
                  </a:lnTo>
                  <a:lnTo>
                    <a:pt x="72596" y="11033"/>
                  </a:lnTo>
                  <a:lnTo>
                    <a:pt x="36208" y="6427"/>
                  </a:lnTo>
                  <a:lnTo>
                    <a:pt x="0" y="0"/>
                  </a:lnTo>
                  <a:close/>
                </a:path>
                <a:path w="291465" h="55244">
                  <a:moveTo>
                    <a:pt x="291083" y="0"/>
                  </a:moveTo>
                  <a:lnTo>
                    <a:pt x="255021" y="6427"/>
                  </a:lnTo>
                  <a:lnTo>
                    <a:pt x="218709" y="11033"/>
                  </a:lnTo>
                  <a:lnTo>
                    <a:pt x="182231" y="13805"/>
                  </a:lnTo>
                  <a:lnTo>
                    <a:pt x="145669" y="14731"/>
                  </a:lnTo>
                  <a:lnTo>
                    <a:pt x="285235" y="14731"/>
                  </a:lnTo>
                  <a:lnTo>
                    <a:pt x="288248" y="7641"/>
                  </a:lnTo>
                  <a:lnTo>
                    <a:pt x="291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773926" y="2269896"/>
            <a:ext cx="510222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204">
                <a:latin typeface="Trebuchet MS"/>
                <a:cs typeface="Trebuchet MS"/>
              </a:rPr>
              <a:t>A </a:t>
            </a:r>
            <a:r>
              <a:rPr dirty="0" sz="1600" spc="35">
                <a:latin typeface="Trebuchet MS"/>
                <a:cs typeface="Trebuchet MS"/>
              </a:rPr>
              <a:t>section </a:t>
            </a:r>
            <a:r>
              <a:rPr dirty="0" sz="1600" spc="65">
                <a:latin typeface="Trebuchet MS"/>
                <a:cs typeface="Trebuchet MS"/>
              </a:rPr>
              <a:t>where </a:t>
            </a:r>
            <a:r>
              <a:rPr dirty="0" sz="1600" spc="90">
                <a:latin typeface="Trebuchet MS"/>
                <a:cs typeface="Trebuchet MS"/>
              </a:rPr>
              <a:t>you </a:t>
            </a:r>
            <a:r>
              <a:rPr dirty="0" sz="1600" spc="75">
                <a:latin typeface="Trebuchet MS"/>
                <a:cs typeface="Trebuchet MS"/>
              </a:rPr>
              <a:t>can </a:t>
            </a:r>
            <a:r>
              <a:rPr dirty="0" sz="1600">
                <a:latin typeface="Trebuchet MS"/>
                <a:cs typeface="Trebuchet MS"/>
              </a:rPr>
              <a:t>edit </a:t>
            </a:r>
            <a:r>
              <a:rPr dirty="0" sz="1600" spc="90">
                <a:latin typeface="Trebuchet MS"/>
                <a:cs typeface="Trebuchet MS"/>
              </a:rPr>
              <a:t>your </a:t>
            </a:r>
            <a:r>
              <a:rPr dirty="0" sz="1600" spc="65">
                <a:latin typeface="Trebuchet MS"/>
                <a:cs typeface="Trebuchet MS"/>
              </a:rPr>
              <a:t>personal  </a:t>
            </a:r>
            <a:r>
              <a:rPr dirty="0" sz="1600" spc="20">
                <a:latin typeface="Trebuchet MS"/>
                <a:cs typeface="Trebuchet MS"/>
              </a:rPr>
              <a:t>information,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such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as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85">
                <a:latin typeface="Trebuchet MS"/>
                <a:cs typeface="Trebuchet MS"/>
              </a:rPr>
              <a:t>your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name,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email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address,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and  </a:t>
            </a:r>
            <a:r>
              <a:rPr dirty="0" sz="1600" spc="100">
                <a:latin typeface="Trebuchet MS"/>
                <a:cs typeface="Trebuchet MS"/>
              </a:rPr>
              <a:t>password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06896" y="1580388"/>
            <a:ext cx="0" cy="4653915"/>
          </a:xfrm>
          <a:custGeom>
            <a:avLst/>
            <a:gdLst/>
            <a:ahLst/>
            <a:cxnLst/>
            <a:rect l="l" t="t" r="r" b="b"/>
            <a:pathLst>
              <a:path w="0" h="4653915">
                <a:moveTo>
                  <a:pt x="0" y="0"/>
                </a:moveTo>
                <a:lnTo>
                  <a:pt x="0" y="4653800"/>
                </a:lnTo>
              </a:path>
            </a:pathLst>
          </a:custGeom>
          <a:ln w="9525">
            <a:solidFill>
              <a:srgbClr val="BD581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6190" y="1753870"/>
            <a:ext cx="2560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75">
                <a:latin typeface="Georgia"/>
                <a:cs typeface="Georgia"/>
              </a:rPr>
              <a:t>Recommendation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34454" y="1673351"/>
            <a:ext cx="596900" cy="535305"/>
            <a:chOff x="6934454" y="1673351"/>
            <a:chExt cx="596900" cy="535305"/>
          </a:xfrm>
        </p:grpSpPr>
        <p:sp>
          <p:nvSpPr>
            <p:cNvPr id="4" name="object 4"/>
            <p:cNvSpPr/>
            <p:nvPr/>
          </p:nvSpPr>
          <p:spPr>
            <a:xfrm>
              <a:off x="6934708" y="1673351"/>
              <a:ext cx="596900" cy="535305"/>
            </a:xfrm>
            <a:custGeom>
              <a:avLst/>
              <a:gdLst/>
              <a:ahLst/>
              <a:cxnLst/>
              <a:rect l="l" t="t" r="r" b="b"/>
              <a:pathLst>
                <a:path w="596900" h="535305">
                  <a:moveTo>
                    <a:pt x="432943" y="0"/>
                  </a:moveTo>
                  <a:lnTo>
                    <a:pt x="370776" y="12350"/>
                  </a:lnTo>
                  <a:lnTo>
                    <a:pt x="318135" y="47371"/>
                  </a:lnTo>
                  <a:lnTo>
                    <a:pt x="312674" y="52832"/>
                  </a:lnTo>
                  <a:lnTo>
                    <a:pt x="305435" y="55625"/>
                  </a:lnTo>
                  <a:lnTo>
                    <a:pt x="291084" y="55625"/>
                  </a:lnTo>
                  <a:lnTo>
                    <a:pt x="283972" y="52832"/>
                  </a:lnTo>
                  <a:lnTo>
                    <a:pt x="278257" y="47371"/>
                  </a:lnTo>
                  <a:lnTo>
                    <a:pt x="253097" y="26896"/>
                  </a:lnTo>
                  <a:lnTo>
                    <a:pt x="224901" y="12064"/>
                  </a:lnTo>
                  <a:lnTo>
                    <a:pt x="194585" y="3044"/>
                  </a:lnTo>
                  <a:lnTo>
                    <a:pt x="163068" y="0"/>
                  </a:lnTo>
                  <a:lnTo>
                    <a:pt x="147135" y="787"/>
                  </a:lnTo>
                  <a:lnTo>
                    <a:pt x="100075" y="12700"/>
                  </a:lnTo>
                  <a:lnTo>
                    <a:pt x="58596" y="38002"/>
                  </a:lnTo>
                  <a:lnTo>
                    <a:pt x="26939" y="73485"/>
                  </a:lnTo>
                  <a:lnTo>
                    <a:pt x="6832" y="116516"/>
                  </a:lnTo>
                  <a:lnTo>
                    <a:pt x="0" y="164464"/>
                  </a:lnTo>
                  <a:lnTo>
                    <a:pt x="6189" y="214914"/>
                  </a:lnTo>
                  <a:lnTo>
                    <a:pt x="23260" y="263838"/>
                  </a:lnTo>
                  <a:lnTo>
                    <a:pt x="48962" y="310651"/>
                  </a:lnTo>
                  <a:lnTo>
                    <a:pt x="81048" y="354763"/>
                  </a:lnTo>
                  <a:lnTo>
                    <a:pt x="117268" y="395589"/>
                  </a:lnTo>
                  <a:lnTo>
                    <a:pt x="155374" y="432539"/>
                  </a:lnTo>
                  <a:lnTo>
                    <a:pt x="193118" y="465027"/>
                  </a:lnTo>
                  <a:lnTo>
                    <a:pt x="228250" y="492466"/>
                  </a:lnTo>
                  <a:lnTo>
                    <a:pt x="286639" y="533273"/>
                  </a:lnTo>
                  <a:lnTo>
                    <a:pt x="292481" y="534924"/>
                  </a:lnTo>
                  <a:lnTo>
                    <a:pt x="304165" y="534924"/>
                  </a:lnTo>
                  <a:lnTo>
                    <a:pt x="338088" y="514267"/>
                  </a:lnTo>
                  <a:lnTo>
                    <a:pt x="403444" y="465027"/>
                  </a:lnTo>
                  <a:lnTo>
                    <a:pt x="441171" y="432539"/>
                  </a:lnTo>
                  <a:lnTo>
                    <a:pt x="479266" y="395589"/>
                  </a:lnTo>
                  <a:lnTo>
                    <a:pt x="515478" y="354763"/>
                  </a:lnTo>
                  <a:lnTo>
                    <a:pt x="547559" y="310651"/>
                  </a:lnTo>
                  <a:lnTo>
                    <a:pt x="573259" y="263838"/>
                  </a:lnTo>
                  <a:lnTo>
                    <a:pt x="590329" y="214914"/>
                  </a:lnTo>
                  <a:lnTo>
                    <a:pt x="596519" y="164464"/>
                  </a:lnTo>
                  <a:lnTo>
                    <a:pt x="590822" y="120911"/>
                  </a:lnTo>
                  <a:lnTo>
                    <a:pt x="574402" y="81722"/>
                  </a:lnTo>
                  <a:lnTo>
                    <a:pt x="548830" y="48466"/>
                  </a:lnTo>
                  <a:lnTo>
                    <a:pt x="515681" y="22714"/>
                  </a:lnTo>
                  <a:lnTo>
                    <a:pt x="476527" y="6035"/>
                  </a:lnTo>
                  <a:lnTo>
                    <a:pt x="432943" y="0"/>
                  </a:lnTo>
                  <a:close/>
                </a:path>
              </a:pathLst>
            </a:custGeom>
            <a:solidFill>
              <a:srgbClr val="95A3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34454" y="1673351"/>
              <a:ext cx="298450" cy="535305"/>
            </a:xfrm>
            <a:custGeom>
              <a:avLst/>
              <a:gdLst/>
              <a:ahLst/>
              <a:cxnLst/>
              <a:rect l="l" t="t" r="r" b="b"/>
              <a:pathLst>
                <a:path w="298450" h="535305">
                  <a:moveTo>
                    <a:pt x="163829" y="0"/>
                  </a:moveTo>
                  <a:lnTo>
                    <a:pt x="120147" y="5991"/>
                  </a:lnTo>
                  <a:lnTo>
                    <a:pt x="80941" y="22662"/>
                  </a:lnTo>
                  <a:lnTo>
                    <a:pt x="47767" y="48434"/>
                  </a:lnTo>
                  <a:lnTo>
                    <a:pt x="22182" y="81731"/>
                  </a:lnTo>
                  <a:lnTo>
                    <a:pt x="5741" y="120976"/>
                  </a:lnTo>
                  <a:lnTo>
                    <a:pt x="0" y="164592"/>
                  </a:lnTo>
                  <a:lnTo>
                    <a:pt x="6196" y="215075"/>
                  </a:lnTo>
                  <a:lnTo>
                    <a:pt x="23285" y="264027"/>
                  </a:lnTo>
                  <a:lnTo>
                    <a:pt x="49014" y="310861"/>
                  </a:lnTo>
                  <a:lnTo>
                    <a:pt x="81129" y="354990"/>
                  </a:lnTo>
                  <a:lnTo>
                    <a:pt x="117379" y="395827"/>
                  </a:lnTo>
                  <a:lnTo>
                    <a:pt x="155512" y="432785"/>
                  </a:lnTo>
                  <a:lnTo>
                    <a:pt x="193273" y="465278"/>
                  </a:lnTo>
                  <a:lnTo>
                    <a:pt x="228413" y="492719"/>
                  </a:lnTo>
                  <a:lnTo>
                    <a:pt x="286257" y="533019"/>
                  </a:lnTo>
                  <a:lnTo>
                    <a:pt x="291719" y="534924"/>
                  </a:lnTo>
                  <a:lnTo>
                    <a:pt x="298450" y="534924"/>
                  </a:lnTo>
                  <a:lnTo>
                    <a:pt x="252110" y="466904"/>
                  </a:lnTo>
                  <a:lnTo>
                    <a:pt x="215694" y="403624"/>
                  </a:lnTo>
                  <a:lnTo>
                    <a:pt x="188363" y="345063"/>
                  </a:lnTo>
                  <a:lnTo>
                    <a:pt x="169279" y="291200"/>
                  </a:lnTo>
                  <a:lnTo>
                    <a:pt x="157603" y="242015"/>
                  </a:lnTo>
                  <a:lnTo>
                    <a:pt x="152497" y="197484"/>
                  </a:lnTo>
                  <a:lnTo>
                    <a:pt x="153122" y="157588"/>
                  </a:lnTo>
                  <a:lnTo>
                    <a:pt x="168208" y="91615"/>
                  </a:lnTo>
                  <a:lnTo>
                    <a:pt x="196154" y="43925"/>
                  </a:lnTo>
                  <a:lnTo>
                    <a:pt x="230250" y="14350"/>
                  </a:lnTo>
                  <a:lnTo>
                    <a:pt x="214229" y="8090"/>
                  </a:lnTo>
                  <a:lnTo>
                    <a:pt x="197707" y="3603"/>
                  </a:lnTo>
                  <a:lnTo>
                    <a:pt x="180851" y="902"/>
                  </a:lnTo>
                  <a:lnTo>
                    <a:pt x="163829" y="0"/>
                  </a:lnTo>
                  <a:close/>
                </a:path>
              </a:pathLst>
            </a:custGeom>
            <a:solidFill>
              <a:srgbClr val="7E91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220724" y="1645920"/>
            <a:ext cx="829310" cy="581025"/>
            <a:chOff x="1220724" y="1645920"/>
            <a:chExt cx="829310" cy="581025"/>
          </a:xfrm>
        </p:grpSpPr>
        <p:sp>
          <p:nvSpPr>
            <p:cNvPr id="7" name="object 7"/>
            <p:cNvSpPr/>
            <p:nvPr/>
          </p:nvSpPr>
          <p:spPr>
            <a:xfrm>
              <a:off x="1566672" y="1667256"/>
              <a:ext cx="245364" cy="91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66900" y="1699260"/>
              <a:ext cx="129539" cy="70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20724" y="1757172"/>
              <a:ext cx="829310" cy="469900"/>
            </a:xfrm>
            <a:custGeom>
              <a:avLst/>
              <a:gdLst/>
              <a:ahLst/>
              <a:cxnLst/>
              <a:rect l="l" t="t" r="r" b="b"/>
              <a:pathLst>
                <a:path w="829310" h="469900">
                  <a:moveTo>
                    <a:pt x="778382" y="0"/>
                  </a:moveTo>
                  <a:lnTo>
                    <a:pt x="50672" y="0"/>
                  </a:lnTo>
                  <a:lnTo>
                    <a:pt x="31059" y="3948"/>
                  </a:lnTo>
                  <a:lnTo>
                    <a:pt x="14939" y="14732"/>
                  </a:lnTo>
                  <a:lnTo>
                    <a:pt x="4018" y="30753"/>
                  </a:lnTo>
                  <a:lnTo>
                    <a:pt x="0" y="50418"/>
                  </a:lnTo>
                  <a:lnTo>
                    <a:pt x="0" y="418591"/>
                  </a:lnTo>
                  <a:lnTo>
                    <a:pt x="4018" y="438477"/>
                  </a:lnTo>
                  <a:lnTo>
                    <a:pt x="14939" y="454612"/>
                  </a:lnTo>
                  <a:lnTo>
                    <a:pt x="31059" y="465437"/>
                  </a:lnTo>
                  <a:lnTo>
                    <a:pt x="50672" y="469391"/>
                  </a:lnTo>
                  <a:lnTo>
                    <a:pt x="778382" y="469391"/>
                  </a:lnTo>
                  <a:lnTo>
                    <a:pt x="798034" y="465437"/>
                  </a:lnTo>
                  <a:lnTo>
                    <a:pt x="814149" y="454612"/>
                  </a:lnTo>
                  <a:lnTo>
                    <a:pt x="825049" y="438477"/>
                  </a:lnTo>
                  <a:lnTo>
                    <a:pt x="829056" y="418591"/>
                  </a:lnTo>
                  <a:lnTo>
                    <a:pt x="829056" y="50800"/>
                  </a:lnTo>
                  <a:lnTo>
                    <a:pt x="825049" y="30914"/>
                  </a:lnTo>
                  <a:lnTo>
                    <a:pt x="814149" y="14779"/>
                  </a:lnTo>
                  <a:lnTo>
                    <a:pt x="798034" y="3954"/>
                  </a:lnTo>
                  <a:lnTo>
                    <a:pt x="778382" y="0"/>
                  </a:lnTo>
                  <a:close/>
                </a:path>
              </a:pathLst>
            </a:custGeom>
            <a:solidFill>
              <a:srgbClr val="697C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30908" y="1834896"/>
              <a:ext cx="119380" cy="327660"/>
            </a:xfrm>
            <a:custGeom>
              <a:avLst/>
              <a:gdLst/>
              <a:ahLst/>
              <a:cxnLst/>
              <a:rect l="l" t="t" r="r" b="b"/>
              <a:pathLst>
                <a:path w="119380" h="327660">
                  <a:moveTo>
                    <a:pt x="118872" y="0"/>
                  </a:moveTo>
                  <a:lnTo>
                    <a:pt x="44450" y="380"/>
                  </a:lnTo>
                  <a:lnTo>
                    <a:pt x="3409" y="29759"/>
                  </a:lnTo>
                  <a:lnTo>
                    <a:pt x="0" y="47498"/>
                  </a:lnTo>
                  <a:lnTo>
                    <a:pt x="0" y="280669"/>
                  </a:lnTo>
                  <a:lnTo>
                    <a:pt x="3686" y="298834"/>
                  </a:lnTo>
                  <a:lnTo>
                    <a:pt x="13779" y="313785"/>
                  </a:lnTo>
                  <a:lnTo>
                    <a:pt x="28825" y="323925"/>
                  </a:lnTo>
                  <a:lnTo>
                    <a:pt x="47371" y="327659"/>
                  </a:lnTo>
                  <a:lnTo>
                    <a:pt x="118872" y="327659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526A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93463" y="1790700"/>
              <a:ext cx="403225" cy="403860"/>
            </a:xfrm>
            <a:custGeom>
              <a:avLst/>
              <a:gdLst/>
              <a:ahLst/>
              <a:cxnLst/>
              <a:rect l="l" t="t" r="r" b="b"/>
              <a:pathLst>
                <a:path w="403225" h="403860">
                  <a:moveTo>
                    <a:pt x="202875" y="0"/>
                  </a:moveTo>
                  <a:lnTo>
                    <a:pt x="201351" y="0"/>
                  </a:lnTo>
                  <a:lnTo>
                    <a:pt x="153529" y="5713"/>
                  </a:lnTo>
                  <a:lnTo>
                    <a:pt x="109310" y="22120"/>
                  </a:lnTo>
                  <a:lnTo>
                    <a:pt x="70345" y="48115"/>
                  </a:lnTo>
                  <a:lnTo>
                    <a:pt x="38287" y="82596"/>
                  </a:lnTo>
                  <a:lnTo>
                    <a:pt x="14788" y="124460"/>
                  </a:lnTo>
                  <a:lnTo>
                    <a:pt x="1716" y="170893"/>
                  </a:lnTo>
                  <a:lnTo>
                    <a:pt x="0" y="218070"/>
                  </a:lnTo>
                  <a:lnTo>
                    <a:pt x="9201" y="264052"/>
                  </a:lnTo>
                  <a:lnTo>
                    <a:pt x="28882" y="306901"/>
                  </a:lnTo>
                  <a:lnTo>
                    <a:pt x="58603" y="344677"/>
                  </a:lnTo>
                  <a:lnTo>
                    <a:pt x="89804" y="370212"/>
                  </a:lnTo>
                  <a:lnTo>
                    <a:pt x="124755" y="388747"/>
                  </a:lnTo>
                  <a:lnTo>
                    <a:pt x="162349" y="400042"/>
                  </a:lnTo>
                  <a:lnTo>
                    <a:pt x="201478" y="403860"/>
                  </a:lnTo>
                  <a:lnTo>
                    <a:pt x="220955" y="402905"/>
                  </a:lnTo>
                  <a:lnTo>
                    <a:pt x="259718" y="395233"/>
                  </a:lnTo>
                  <a:lnTo>
                    <a:pt x="320544" y="364992"/>
                  </a:lnTo>
                  <a:lnTo>
                    <a:pt x="354994" y="332927"/>
                  </a:lnTo>
                  <a:lnTo>
                    <a:pt x="380952" y="293944"/>
                  </a:lnTo>
                  <a:lnTo>
                    <a:pt x="397327" y="249687"/>
                  </a:lnTo>
                  <a:lnTo>
                    <a:pt x="403027" y="201802"/>
                  </a:lnTo>
                  <a:lnTo>
                    <a:pt x="398045" y="155594"/>
                  </a:lnTo>
                  <a:lnTo>
                    <a:pt x="383152" y="113142"/>
                  </a:lnTo>
                  <a:lnTo>
                    <a:pt x="359573" y="75669"/>
                  </a:lnTo>
                  <a:lnTo>
                    <a:pt x="328532" y="44397"/>
                  </a:lnTo>
                  <a:lnTo>
                    <a:pt x="291253" y="20546"/>
                  </a:lnTo>
                  <a:lnTo>
                    <a:pt x="248959" y="5340"/>
                  </a:lnTo>
                  <a:lnTo>
                    <a:pt x="202875" y="0"/>
                  </a:lnTo>
                  <a:close/>
                </a:path>
              </a:pathLst>
            </a:custGeom>
            <a:solidFill>
              <a:srgbClr val="435D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27359" y="1825752"/>
              <a:ext cx="334645" cy="334010"/>
            </a:xfrm>
            <a:custGeom>
              <a:avLst/>
              <a:gdLst/>
              <a:ahLst/>
              <a:cxnLst/>
              <a:rect l="l" t="t" r="r" b="b"/>
              <a:pathLst>
                <a:path w="334644" h="334010">
                  <a:moveTo>
                    <a:pt x="167582" y="0"/>
                  </a:moveTo>
                  <a:lnTo>
                    <a:pt x="117736" y="7358"/>
                  </a:lnTo>
                  <a:lnTo>
                    <a:pt x="73777" y="28194"/>
                  </a:lnTo>
                  <a:lnTo>
                    <a:pt x="37699" y="60650"/>
                  </a:lnTo>
                  <a:lnTo>
                    <a:pt x="12134" y="102870"/>
                  </a:lnTo>
                  <a:lnTo>
                    <a:pt x="0" y="150895"/>
                  </a:lnTo>
                  <a:lnTo>
                    <a:pt x="2403" y="199326"/>
                  </a:lnTo>
                  <a:lnTo>
                    <a:pt x="18688" y="244994"/>
                  </a:lnTo>
                  <a:lnTo>
                    <a:pt x="48202" y="284734"/>
                  </a:lnTo>
                  <a:lnTo>
                    <a:pt x="103241" y="321246"/>
                  </a:lnTo>
                  <a:lnTo>
                    <a:pt x="166947" y="333756"/>
                  </a:lnTo>
                  <a:lnTo>
                    <a:pt x="183143" y="332968"/>
                  </a:lnTo>
                  <a:lnTo>
                    <a:pt x="230828" y="321056"/>
                  </a:lnTo>
                  <a:lnTo>
                    <a:pt x="273488" y="295608"/>
                  </a:lnTo>
                  <a:lnTo>
                    <a:pt x="306171" y="259587"/>
                  </a:lnTo>
                  <a:lnTo>
                    <a:pt x="327090" y="215757"/>
                  </a:lnTo>
                  <a:lnTo>
                    <a:pt x="334460" y="166877"/>
                  </a:lnTo>
                  <a:lnTo>
                    <a:pt x="328696" y="122590"/>
                  </a:lnTo>
                  <a:lnTo>
                    <a:pt x="311972" y="82747"/>
                  </a:lnTo>
                  <a:lnTo>
                    <a:pt x="285898" y="48958"/>
                  </a:lnTo>
                  <a:lnTo>
                    <a:pt x="252089" y="22831"/>
                  </a:lnTo>
                  <a:lnTo>
                    <a:pt x="212155" y="5976"/>
                  </a:lnTo>
                  <a:lnTo>
                    <a:pt x="167709" y="0"/>
                  </a:lnTo>
                  <a:close/>
                </a:path>
              </a:pathLst>
            </a:custGeom>
            <a:solidFill>
              <a:srgbClr val="203A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73339" y="1869948"/>
              <a:ext cx="241792" cy="2423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93876" y="1645920"/>
              <a:ext cx="80772" cy="701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20724" y="1696212"/>
              <a:ext cx="227329" cy="530860"/>
            </a:xfrm>
            <a:custGeom>
              <a:avLst/>
              <a:gdLst/>
              <a:ahLst/>
              <a:cxnLst/>
              <a:rect l="l" t="t" r="r" b="b"/>
              <a:pathLst>
                <a:path w="227330" h="530860">
                  <a:moveTo>
                    <a:pt x="178181" y="0"/>
                  </a:moveTo>
                  <a:lnTo>
                    <a:pt x="50545" y="0"/>
                  </a:lnTo>
                  <a:lnTo>
                    <a:pt x="31025" y="4185"/>
                  </a:lnTo>
                  <a:lnTo>
                    <a:pt x="15043" y="15097"/>
                  </a:lnTo>
                  <a:lnTo>
                    <a:pt x="4175" y="31128"/>
                  </a:lnTo>
                  <a:lnTo>
                    <a:pt x="0" y="50673"/>
                  </a:lnTo>
                  <a:lnTo>
                    <a:pt x="0" y="479551"/>
                  </a:lnTo>
                  <a:lnTo>
                    <a:pt x="4175" y="499223"/>
                  </a:lnTo>
                  <a:lnTo>
                    <a:pt x="15043" y="515381"/>
                  </a:lnTo>
                  <a:lnTo>
                    <a:pt x="31025" y="526325"/>
                  </a:lnTo>
                  <a:lnTo>
                    <a:pt x="50545" y="530351"/>
                  </a:lnTo>
                  <a:lnTo>
                    <a:pt x="176529" y="530351"/>
                  </a:lnTo>
                  <a:lnTo>
                    <a:pt x="196054" y="526325"/>
                  </a:lnTo>
                  <a:lnTo>
                    <a:pt x="212042" y="515381"/>
                  </a:lnTo>
                  <a:lnTo>
                    <a:pt x="222910" y="499223"/>
                  </a:lnTo>
                  <a:lnTo>
                    <a:pt x="227075" y="479551"/>
                  </a:lnTo>
                  <a:lnTo>
                    <a:pt x="227075" y="50673"/>
                  </a:lnTo>
                  <a:lnTo>
                    <a:pt x="223275" y="31343"/>
                  </a:lnTo>
                  <a:lnTo>
                    <a:pt x="212867" y="15382"/>
                  </a:lnTo>
                  <a:lnTo>
                    <a:pt x="197340" y="4399"/>
                  </a:lnTo>
                  <a:lnTo>
                    <a:pt x="178181" y="0"/>
                  </a:lnTo>
                  <a:close/>
                </a:path>
              </a:pathLst>
            </a:custGeom>
            <a:solidFill>
              <a:srgbClr val="435D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20724" y="1696212"/>
              <a:ext cx="178435" cy="471170"/>
            </a:xfrm>
            <a:custGeom>
              <a:avLst/>
              <a:gdLst/>
              <a:ahLst/>
              <a:cxnLst/>
              <a:rect l="l" t="t" r="r" b="b"/>
              <a:pathLst>
                <a:path w="178434" h="471169">
                  <a:moveTo>
                    <a:pt x="178307" y="0"/>
                  </a:moveTo>
                  <a:lnTo>
                    <a:pt x="50672" y="0"/>
                  </a:lnTo>
                  <a:lnTo>
                    <a:pt x="30877" y="4185"/>
                  </a:lnTo>
                  <a:lnTo>
                    <a:pt x="14778" y="15097"/>
                  </a:lnTo>
                  <a:lnTo>
                    <a:pt x="3958" y="31128"/>
                  </a:lnTo>
                  <a:lnTo>
                    <a:pt x="0" y="50673"/>
                  </a:lnTo>
                  <a:lnTo>
                    <a:pt x="0" y="470915"/>
                  </a:lnTo>
                  <a:lnTo>
                    <a:pt x="127507" y="470915"/>
                  </a:lnTo>
                  <a:lnTo>
                    <a:pt x="147107" y="466730"/>
                  </a:lnTo>
                  <a:lnTo>
                    <a:pt x="163147" y="455818"/>
                  </a:lnTo>
                  <a:lnTo>
                    <a:pt x="174067" y="439787"/>
                  </a:lnTo>
                  <a:lnTo>
                    <a:pt x="178307" y="420242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526A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66900" y="1798320"/>
              <a:ext cx="50800" cy="52069"/>
            </a:xfrm>
            <a:custGeom>
              <a:avLst/>
              <a:gdLst/>
              <a:ahLst/>
              <a:cxnLst/>
              <a:rect l="l" t="t" r="r" b="b"/>
              <a:pathLst>
                <a:path w="50800" h="52069">
                  <a:moveTo>
                    <a:pt x="25145" y="0"/>
                  </a:moveTo>
                  <a:lnTo>
                    <a:pt x="15430" y="2047"/>
                  </a:lnTo>
                  <a:lnTo>
                    <a:pt x="7429" y="7619"/>
                  </a:lnTo>
                  <a:lnTo>
                    <a:pt x="2000" y="15859"/>
                  </a:lnTo>
                  <a:lnTo>
                    <a:pt x="0" y="25907"/>
                  </a:lnTo>
                  <a:lnTo>
                    <a:pt x="2000" y="35956"/>
                  </a:lnTo>
                  <a:lnTo>
                    <a:pt x="7429" y="44195"/>
                  </a:lnTo>
                  <a:lnTo>
                    <a:pt x="15430" y="49768"/>
                  </a:lnTo>
                  <a:lnTo>
                    <a:pt x="25145" y="51815"/>
                  </a:lnTo>
                  <a:lnTo>
                    <a:pt x="35075" y="49768"/>
                  </a:lnTo>
                  <a:lnTo>
                    <a:pt x="43053" y="44195"/>
                  </a:lnTo>
                  <a:lnTo>
                    <a:pt x="48363" y="35956"/>
                  </a:lnTo>
                  <a:lnTo>
                    <a:pt x="50292" y="25907"/>
                  </a:lnTo>
                  <a:lnTo>
                    <a:pt x="48363" y="15859"/>
                  </a:lnTo>
                  <a:lnTo>
                    <a:pt x="43053" y="7619"/>
                  </a:lnTo>
                  <a:lnTo>
                    <a:pt x="35075" y="2047"/>
                  </a:lnTo>
                  <a:lnTo>
                    <a:pt x="25145" y="0"/>
                  </a:lnTo>
                  <a:close/>
                </a:path>
              </a:pathLst>
            </a:custGeom>
            <a:solidFill>
              <a:srgbClr val="B8C2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614932" y="529285"/>
            <a:ext cx="83216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0"/>
              <a:t>MINIMAL</a:t>
            </a:r>
            <a:r>
              <a:rPr dirty="0" spc="-660"/>
              <a:t> </a:t>
            </a:r>
            <a:r>
              <a:rPr dirty="0" spc="495"/>
              <a:t>VIABLE</a:t>
            </a:r>
            <a:r>
              <a:rPr dirty="0" spc="-640"/>
              <a:t> </a:t>
            </a:r>
            <a:r>
              <a:rPr dirty="0" spc="450"/>
              <a:t>PRODUCT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77288" y="1728978"/>
            <a:ext cx="38735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5">
                <a:latin typeface="Georgia"/>
                <a:cs typeface="Georgia"/>
              </a:rPr>
              <a:t>Image</a:t>
            </a:r>
            <a:r>
              <a:rPr dirty="0" sz="2400" spc="-225">
                <a:latin typeface="Georgia"/>
                <a:cs typeface="Georgia"/>
              </a:rPr>
              <a:t> </a:t>
            </a:r>
            <a:r>
              <a:rPr dirty="0" sz="2400" spc="80">
                <a:latin typeface="Georgia"/>
                <a:cs typeface="Georgia"/>
              </a:rPr>
              <a:t>upload/Take</a:t>
            </a:r>
            <a:r>
              <a:rPr dirty="0" sz="2400" spc="-215">
                <a:latin typeface="Georgia"/>
                <a:cs typeface="Georgia"/>
              </a:rPr>
              <a:t> </a:t>
            </a:r>
            <a:r>
              <a:rPr dirty="0" sz="2400" spc="65">
                <a:latin typeface="Georgia"/>
                <a:cs typeface="Georgia"/>
              </a:rPr>
              <a:t>Picture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8419" y="2408913"/>
            <a:ext cx="4757420" cy="258699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65"/>
              </a:spcBef>
              <a:buSzPct val="62500"/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dirty="0" sz="1600" spc="204">
                <a:latin typeface="Trebuchet MS"/>
                <a:cs typeface="Trebuchet MS"/>
              </a:rPr>
              <a:t>A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camera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20">
                <a:latin typeface="Trebuchet MS"/>
                <a:cs typeface="Trebuchet MS"/>
              </a:rPr>
              <a:t>button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that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allows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you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5">
                <a:latin typeface="Trebuchet MS"/>
                <a:cs typeface="Trebuchet MS"/>
              </a:rPr>
              <a:t>take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a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35">
                <a:latin typeface="Trebuchet MS"/>
                <a:cs typeface="Trebuchet MS"/>
              </a:rPr>
              <a:t>picture</a:t>
            </a:r>
            <a:endParaRPr sz="1600">
              <a:latin typeface="Trebuchet MS"/>
              <a:cs typeface="Trebuchet MS"/>
            </a:endParaRPr>
          </a:p>
          <a:p>
            <a:pPr marL="184785">
              <a:lnSpc>
                <a:spcPct val="100000"/>
              </a:lnSpc>
              <a:spcBef>
                <a:spcPts val="960"/>
              </a:spcBef>
            </a:pPr>
            <a:r>
              <a:rPr dirty="0" sz="1600" spc="40">
                <a:latin typeface="Trebuchet MS"/>
                <a:cs typeface="Trebuchet MS"/>
              </a:rPr>
              <a:t>directly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within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100">
                <a:latin typeface="Trebuchet MS"/>
                <a:cs typeface="Trebuchet MS"/>
              </a:rPr>
              <a:t>app</a:t>
            </a:r>
            <a:endParaRPr sz="1600">
              <a:latin typeface="Trebuchet MS"/>
              <a:cs typeface="Trebuchet MS"/>
            </a:endParaRPr>
          </a:p>
          <a:p>
            <a:pPr marL="184785" marR="671195" indent="-172720">
              <a:lnSpc>
                <a:spcPct val="150000"/>
              </a:lnSpc>
              <a:buSzPct val="62500"/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dirty="0" sz="1600" spc="204">
                <a:latin typeface="Trebuchet MS"/>
                <a:cs typeface="Trebuchet MS"/>
              </a:rPr>
              <a:t>A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gallery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20">
                <a:latin typeface="Trebuchet MS"/>
                <a:cs typeface="Trebuchet MS"/>
              </a:rPr>
              <a:t>button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-15">
                <a:latin typeface="Trebuchet MS"/>
                <a:cs typeface="Trebuchet MS"/>
              </a:rPr>
              <a:t>that</a:t>
            </a:r>
            <a:r>
              <a:rPr dirty="0" sz="1600" spc="-175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allows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you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upload  </a:t>
            </a:r>
            <a:r>
              <a:rPr dirty="0" sz="1600" spc="40">
                <a:latin typeface="Trebuchet MS"/>
                <a:cs typeface="Trebuchet MS"/>
              </a:rPr>
              <a:t>pictures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from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your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camera</a:t>
            </a:r>
            <a:r>
              <a:rPr dirty="0" sz="1600" spc="-175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roll</a:t>
            </a:r>
            <a:endParaRPr sz="16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SzPct val="62500"/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dirty="0" sz="1600" spc="165">
                <a:latin typeface="Trebuchet MS"/>
                <a:cs typeface="Trebuchet MS"/>
              </a:rPr>
              <a:t>An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option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85">
                <a:latin typeface="Trebuchet MS"/>
                <a:cs typeface="Trebuchet MS"/>
              </a:rPr>
              <a:t>add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captions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or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notes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each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image,</a:t>
            </a:r>
            <a:endParaRPr sz="1600">
              <a:latin typeface="Trebuchet MS"/>
              <a:cs typeface="Trebuchet MS"/>
            </a:endParaRPr>
          </a:p>
          <a:p>
            <a:pPr marL="184785" marR="589280">
              <a:lnSpc>
                <a:spcPct val="150000"/>
              </a:lnSpc>
              <a:spcBef>
                <a:spcPts val="5"/>
              </a:spcBef>
            </a:pPr>
            <a:r>
              <a:rPr dirty="0" sz="1600" spc="-20">
                <a:latin typeface="Trebuchet MS"/>
                <a:cs typeface="Trebuchet MS"/>
              </a:rPr>
              <a:t>to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help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you</a:t>
            </a:r>
            <a:r>
              <a:rPr dirty="0" sz="1600" spc="-215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remember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important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20">
                <a:latin typeface="Trebuchet MS"/>
                <a:cs typeface="Trebuchet MS"/>
              </a:rPr>
              <a:t>details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or  </a:t>
            </a:r>
            <a:r>
              <a:rPr dirty="0" sz="1600" spc="20">
                <a:latin typeface="Trebuchet MS"/>
                <a:cs typeface="Trebuchet MS"/>
              </a:rPr>
              <a:t>context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56907" y="2408913"/>
            <a:ext cx="50634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4785" marR="5080" indent="-172720">
              <a:lnSpc>
                <a:spcPct val="150000"/>
              </a:lnSpc>
              <a:spcBef>
                <a:spcPts val="105"/>
              </a:spcBef>
              <a:buSzPct val="68750"/>
              <a:buFont typeface="Arial"/>
              <a:buChar char="•"/>
              <a:tabLst>
                <a:tab pos="185420" algn="l"/>
              </a:tabLst>
            </a:pPr>
            <a:r>
              <a:rPr dirty="0" sz="1600" spc="204">
                <a:latin typeface="Trebuchet MS"/>
                <a:cs typeface="Trebuchet MS"/>
              </a:rPr>
              <a:t>A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dashboard</a:t>
            </a:r>
            <a:r>
              <a:rPr dirty="0" sz="1600" spc="-17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that</a:t>
            </a:r>
            <a:r>
              <a:rPr dirty="0" sz="1600" spc="-175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displays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100">
                <a:latin typeface="Trebuchet MS"/>
                <a:cs typeface="Trebuchet MS"/>
              </a:rPr>
              <a:t>any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recommendations</a:t>
            </a:r>
            <a:r>
              <a:rPr dirty="0" sz="1600" spc="-175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or  </a:t>
            </a:r>
            <a:r>
              <a:rPr dirty="0" sz="1600" spc="30">
                <a:latin typeface="Trebuchet MS"/>
                <a:cs typeface="Trebuchet MS"/>
              </a:rPr>
              <a:t>next </a:t>
            </a:r>
            <a:r>
              <a:rPr dirty="0" sz="1600" spc="40">
                <a:latin typeface="Trebuchet MS"/>
                <a:cs typeface="Trebuchet MS"/>
              </a:rPr>
              <a:t>steps </a:t>
            </a:r>
            <a:r>
              <a:rPr dirty="0" sz="1600" spc="55">
                <a:latin typeface="Trebuchet MS"/>
                <a:cs typeface="Trebuchet MS"/>
              </a:rPr>
              <a:t>based </a:t>
            </a:r>
            <a:r>
              <a:rPr dirty="0" sz="1600" spc="90">
                <a:latin typeface="Trebuchet MS"/>
                <a:cs typeface="Trebuchet MS"/>
              </a:rPr>
              <a:t>on your </a:t>
            </a:r>
            <a:r>
              <a:rPr dirty="0" sz="1600" spc="35">
                <a:latin typeface="Trebuchet MS"/>
                <a:cs typeface="Trebuchet MS"/>
              </a:rPr>
              <a:t>self-assessment </a:t>
            </a:r>
            <a:r>
              <a:rPr dirty="0" sz="1600">
                <a:latin typeface="Trebuchet MS"/>
                <a:cs typeface="Trebuchet MS"/>
              </a:rPr>
              <a:t>results,  </a:t>
            </a:r>
            <a:r>
              <a:rPr dirty="0" sz="1600" spc="65">
                <a:latin typeface="Trebuchet MS"/>
                <a:cs typeface="Trebuchet MS"/>
              </a:rPr>
              <a:t>including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suggestions</a:t>
            </a:r>
            <a:r>
              <a:rPr dirty="0" sz="1600" spc="-215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for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lifestyle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20">
                <a:latin typeface="Trebuchet MS"/>
                <a:cs typeface="Trebuchet MS"/>
              </a:rPr>
              <a:t>changes,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self-care  </a:t>
            </a:r>
            <a:r>
              <a:rPr dirty="0" sz="1600" spc="10">
                <a:latin typeface="Trebuchet MS"/>
                <a:cs typeface="Trebuchet MS"/>
              </a:rPr>
              <a:t>practices,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or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professional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treatment</a:t>
            </a:r>
            <a:r>
              <a:rPr dirty="0" sz="1600" spc="-15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options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06896" y="1572767"/>
            <a:ext cx="0" cy="4653915"/>
          </a:xfrm>
          <a:custGeom>
            <a:avLst/>
            <a:gdLst/>
            <a:ahLst/>
            <a:cxnLst/>
            <a:rect l="l" t="t" r="r" b="b"/>
            <a:pathLst>
              <a:path w="0" h="4653915">
                <a:moveTo>
                  <a:pt x="0" y="0"/>
                </a:moveTo>
                <a:lnTo>
                  <a:pt x="0" y="4653800"/>
                </a:lnTo>
              </a:path>
            </a:pathLst>
          </a:custGeom>
          <a:ln w="9525">
            <a:solidFill>
              <a:srgbClr val="BD581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81" y="1398777"/>
            <a:ext cx="11428730" cy="5252085"/>
            <a:chOff x="333781" y="1398777"/>
            <a:chExt cx="11428730" cy="5252085"/>
          </a:xfrm>
        </p:grpSpPr>
        <p:sp>
          <p:nvSpPr>
            <p:cNvPr id="3" name="object 3"/>
            <p:cNvSpPr/>
            <p:nvPr/>
          </p:nvSpPr>
          <p:spPr>
            <a:xfrm>
              <a:off x="393191" y="1775459"/>
              <a:ext cx="1991868" cy="4416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3781" y="1426463"/>
              <a:ext cx="2127885" cy="5224780"/>
            </a:xfrm>
            <a:custGeom>
              <a:avLst/>
              <a:gdLst/>
              <a:ahLst/>
              <a:cxnLst/>
              <a:rect l="l" t="t" r="r" b="b"/>
              <a:pathLst>
                <a:path w="2127885" h="5224780">
                  <a:moveTo>
                    <a:pt x="1809597" y="0"/>
                  </a:moveTo>
                  <a:lnTo>
                    <a:pt x="317842" y="0"/>
                  </a:lnTo>
                  <a:lnTo>
                    <a:pt x="274788" y="3583"/>
                  </a:lnTo>
                  <a:lnTo>
                    <a:pt x="233471" y="14018"/>
                  </a:lnTo>
                  <a:lnTo>
                    <a:pt x="194274" y="30833"/>
                  </a:lnTo>
                  <a:lnTo>
                    <a:pt x="157579" y="53556"/>
                  </a:lnTo>
                  <a:lnTo>
                    <a:pt x="123769" y="81715"/>
                  </a:lnTo>
                  <a:lnTo>
                    <a:pt x="93227" y="114839"/>
                  </a:lnTo>
                  <a:lnTo>
                    <a:pt x="66334" y="152456"/>
                  </a:lnTo>
                  <a:lnTo>
                    <a:pt x="43473" y="194093"/>
                  </a:lnTo>
                  <a:lnTo>
                    <a:pt x="25027" y="239279"/>
                  </a:lnTo>
                  <a:lnTo>
                    <a:pt x="11378" y="287543"/>
                  </a:lnTo>
                  <a:lnTo>
                    <a:pt x="2908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08" y="4885853"/>
                  </a:lnTo>
                  <a:lnTo>
                    <a:pt x="11378" y="4936736"/>
                  </a:lnTo>
                  <a:lnTo>
                    <a:pt x="25027" y="4985008"/>
                  </a:lnTo>
                  <a:lnTo>
                    <a:pt x="43473" y="5030199"/>
                  </a:lnTo>
                  <a:lnTo>
                    <a:pt x="66334" y="5071837"/>
                  </a:lnTo>
                  <a:lnTo>
                    <a:pt x="93227" y="5109452"/>
                  </a:lnTo>
                  <a:lnTo>
                    <a:pt x="123769" y="5142573"/>
                  </a:lnTo>
                  <a:lnTo>
                    <a:pt x="157579" y="5170728"/>
                  </a:lnTo>
                  <a:lnTo>
                    <a:pt x="194274" y="5193447"/>
                  </a:lnTo>
                  <a:lnTo>
                    <a:pt x="233471" y="5210258"/>
                  </a:lnTo>
                  <a:lnTo>
                    <a:pt x="274788" y="5220690"/>
                  </a:lnTo>
                  <a:lnTo>
                    <a:pt x="317842" y="5224272"/>
                  </a:lnTo>
                  <a:lnTo>
                    <a:pt x="1809597" y="5224272"/>
                  </a:lnTo>
                  <a:lnTo>
                    <a:pt x="1852668" y="5220690"/>
                  </a:lnTo>
                  <a:lnTo>
                    <a:pt x="1893998" y="5210258"/>
                  </a:lnTo>
                  <a:lnTo>
                    <a:pt x="1933204" y="5193447"/>
                  </a:lnTo>
                  <a:lnTo>
                    <a:pt x="1969904" y="5170728"/>
                  </a:lnTo>
                  <a:lnTo>
                    <a:pt x="2003717" y="5142573"/>
                  </a:lnTo>
                  <a:lnTo>
                    <a:pt x="2034260" y="5109452"/>
                  </a:lnTo>
                  <a:lnTo>
                    <a:pt x="2056724" y="5078031"/>
                  </a:lnTo>
                  <a:lnTo>
                    <a:pt x="1658086" y="5078031"/>
                  </a:lnTo>
                  <a:lnTo>
                    <a:pt x="1657070" y="5077472"/>
                  </a:lnTo>
                  <a:lnTo>
                    <a:pt x="1656054" y="5076367"/>
                  </a:lnTo>
                  <a:lnTo>
                    <a:pt x="1648849" y="5067477"/>
                  </a:lnTo>
                  <a:lnTo>
                    <a:pt x="1029436" y="5067477"/>
                  </a:lnTo>
                  <a:lnTo>
                    <a:pt x="1027658" y="5065242"/>
                  </a:lnTo>
                  <a:lnTo>
                    <a:pt x="1027658" y="4991849"/>
                  </a:lnTo>
                  <a:lnTo>
                    <a:pt x="379260" y="4991849"/>
                  </a:lnTo>
                  <a:lnTo>
                    <a:pt x="379260" y="4978514"/>
                  </a:lnTo>
                  <a:lnTo>
                    <a:pt x="1654299" y="4978514"/>
                  </a:lnTo>
                  <a:lnTo>
                    <a:pt x="1656054" y="4976279"/>
                  </a:lnTo>
                  <a:lnTo>
                    <a:pt x="1657070" y="4975720"/>
                  </a:lnTo>
                  <a:lnTo>
                    <a:pt x="1658086" y="4975440"/>
                  </a:lnTo>
                  <a:lnTo>
                    <a:pt x="2105160" y="4975440"/>
                  </a:lnTo>
                  <a:lnTo>
                    <a:pt x="2116102" y="4936736"/>
                  </a:lnTo>
                  <a:lnTo>
                    <a:pt x="2124570" y="4885853"/>
                  </a:lnTo>
                  <a:lnTo>
                    <a:pt x="2127478" y="4832832"/>
                  </a:lnTo>
                  <a:lnTo>
                    <a:pt x="2127478" y="4799482"/>
                  </a:lnTo>
                  <a:lnTo>
                    <a:pt x="61391" y="4799482"/>
                  </a:lnTo>
                  <a:lnTo>
                    <a:pt x="61391" y="409193"/>
                  </a:lnTo>
                  <a:lnTo>
                    <a:pt x="2127478" y="409194"/>
                  </a:lnTo>
                  <a:lnTo>
                    <a:pt x="2127478" y="391413"/>
                  </a:lnTo>
                  <a:lnTo>
                    <a:pt x="2124570" y="338411"/>
                  </a:lnTo>
                  <a:lnTo>
                    <a:pt x="2116102" y="287543"/>
                  </a:lnTo>
                  <a:lnTo>
                    <a:pt x="2106222" y="252602"/>
                  </a:lnTo>
                  <a:lnTo>
                    <a:pt x="840816" y="252602"/>
                  </a:lnTo>
                  <a:lnTo>
                    <a:pt x="829979" y="246987"/>
                  </a:lnTo>
                  <a:lnTo>
                    <a:pt x="826238" y="234632"/>
                  </a:lnTo>
                  <a:lnTo>
                    <a:pt x="829595" y="222277"/>
                  </a:lnTo>
                  <a:lnTo>
                    <a:pt x="840054" y="216662"/>
                  </a:lnTo>
                  <a:lnTo>
                    <a:pt x="2093223" y="216662"/>
                  </a:lnTo>
                  <a:lnTo>
                    <a:pt x="2084011" y="194093"/>
                  </a:lnTo>
                  <a:lnTo>
                    <a:pt x="2061152" y="152456"/>
                  </a:lnTo>
                  <a:lnTo>
                    <a:pt x="2034260" y="114839"/>
                  </a:lnTo>
                  <a:lnTo>
                    <a:pt x="2003717" y="81715"/>
                  </a:lnTo>
                  <a:lnTo>
                    <a:pt x="1969904" y="53556"/>
                  </a:lnTo>
                  <a:lnTo>
                    <a:pt x="1933204" y="30833"/>
                  </a:lnTo>
                  <a:lnTo>
                    <a:pt x="1893998" y="14018"/>
                  </a:lnTo>
                  <a:lnTo>
                    <a:pt x="1852668" y="3583"/>
                  </a:lnTo>
                  <a:lnTo>
                    <a:pt x="1809597" y="0"/>
                  </a:lnTo>
                  <a:close/>
                </a:path>
                <a:path w="2127885" h="5224780">
                  <a:moveTo>
                    <a:pt x="2105160" y="4975440"/>
                  </a:moveTo>
                  <a:lnTo>
                    <a:pt x="1660372" y="4975440"/>
                  </a:lnTo>
                  <a:lnTo>
                    <a:pt x="1661515" y="4975720"/>
                  </a:lnTo>
                  <a:lnTo>
                    <a:pt x="1662404" y="4976279"/>
                  </a:lnTo>
                  <a:lnTo>
                    <a:pt x="1664182" y="4978514"/>
                  </a:lnTo>
                  <a:lnTo>
                    <a:pt x="1664182" y="4981854"/>
                  </a:lnTo>
                  <a:lnTo>
                    <a:pt x="1662404" y="4984076"/>
                  </a:lnTo>
                  <a:lnTo>
                    <a:pt x="1633575" y="5019649"/>
                  </a:lnTo>
                  <a:lnTo>
                    <a:pt x="1631670" y="5021884"/>
                  </a:lnTo>
                  <a:lnTo>
                    <a:pt x="1630781" y="5024107"/>
                  </a:lnTo>
                  <a:lnTo>
                    <a:pt x="1630781" y="5028539"/>
                  </a:lnTo>
                  <a:lnTo>
                    <a:pt x="1631670" y="5030762"/>
                  </a:lnTo>
                  <a:lnTo>
                    <a:pt x="1633575" y="5032997"/>
                  </a:lnTo>
                  <a:lnTo>
                    <a:pt x="1662404" y="5068595"/>
                  </a:lnTo>
                  <a:lnTo>
                    <a:pt x="1664182" y="5070817"/>
                  </a:lnTo>
                  <a:lnTo>
                    <a:pt x="1664182" y="5074132"/>
                  </a:lnTo>
                  <a:lnTo>
                    <a:pt x="1661515" y="5077472"/>
                  </a:lnTo>
                  <a:lnTo>
                    <a:pt x="1660372" y="5078031"/>
                  </a:lnTo>
                  <a:lnTo>
                    <a:pt x="2056724" y="5078031"/>
                  </a:lnTo>
                  <a:lnTo>
                    <a:pt x="2061152" y="5071837"/>
                  </a:lnTo>
                  <a:lnTo>
                    <a:pt x="2084011" y="5030199"/>
                  </a:lnTo>
                  <a:lnTo>
                    <a:pt x="2102455" y="4985008"/>
                  </a:lnTo>
                  <a:lnTo>
                    <a:pt x="2105160" y="4975440"/>
                  </a:lnTo>
                  <a:close/>
                </a:path>
                <a:path w="2127885" h="5224780">
                  <a:moveTo>
                    <a:pt x="1652554" y="4980736"/>
                  </a:moveTo>
                  <a:lnTo>
                    <a:pt x="1097127" y="4980736"/>
                  </a:lnTo>
                  <a:lnTo>
                    <a:pt x="1098905" y="4982959"/>
                  </a:lnTo>
                  <a:lnTo>
                    <a:pt x="1098905" y="5065242"/>
                  </a:lnTo>
                  <a:lnTo>
                    <a:pt x="1097127" y="5067477"/>
                  </a:lnTo>
                  <a:lnTo>
                    <a:pt x="1648849" y="5067477"/>
                  </a:lnTo>
                  <a:lnTo>
                    <a:pt x="1627225" y="5040795"/>
                  </a:lnTo>
                  <a:lnTo>
                    <a:pt x="1624431" y="5036337"/>
                  </a:lnTo>
                  <a:lnTo>
                    <a:pt x="1622653" y="5031879"/>
                  </a:lnTo>
                  <a:lnTo>
                    <a:pt x="1622653" y="5020767"/>
                  </a:lnTo>
                  <a:lnTo>
                    <a:pt x="1624431" y="5016309"/>
                  </a:lnTo>
                  <a:lnTo>
                    <a:pt x="1627225" y="5012994"/>
                  </a:lnTo>
                  <a:lnTo>
                    <a:pt x="1652554" y="4980736"/>
                  </a:lnTo>
                  <a:close/>
                </a:path>
                <a:path w="2127885" h="5224780">
                  <a:moveTo>
                    <a:pt x="1654299" y="4978514"/>
                  </a:moveTo>
                  <a:lnTo>
                    <a:pt x="459625" y="4978514"/>
                  </a:lnTo>
                  <a:lnTo>
                    <a:pt x="458724" y="4991849"/>
                  </a:lnTo>
                  <a:lnTo>
                    <a:pt x="1027658" y="4991849"/>
                  </a:lnTo>
                  <a:lnTo>
                    <a:pt x="1027658" y="4982959"/>
                  </a:lnTo>
                  <a:lnTo>
                    <a:pt x="1029436" y="4980736"/>
                  </a:lnTo>
                  <a:lnTo>
                    <a:pt x="1652554" y="4980736"/>
                  </a:lnTo>
                  <a:lnTo>
                    <a:pt x="1654299" y="4978514"/>
                  </a:lnTo>
                  <a:close/>
                </a:path>
                <a:path w="2127885" h="5224780">
                  <a:moveTo>
                    <a:pt x="2127478" y="409194"/>
                  </a:moveTo>
                  <a:lnTo>
                    <a:pt x="2070582" y="409194"/>
                  </a:lnTo>
                  <a:lnTo>
                    <a:pt x="2070582" y="4799482"/>
                  </a:lnTo>
                  <a:lnTo>
                    <a:pt x="2127478" y="4799482"/>
                  </a:lnTo>
                  <a:lnTo>
                    <a:pt x="2127478" y="409194"/>
                  </a:lnTo>
                  <a:close/>
                </a:path>
                <a:path w="2127885" h="5224780">
                  <a:moveTo>
                    <a:pt x="1267434" y="252475"/>
                  </a:moveTo>
                  <a:lnTo>
                    <a:pt x="841933" y="252475"/>
                  </a:lnTo>
                  <a:lnTo>
                    <a:pt x="841375" y="252602"/>
                  </a:lnTo>
                  <a:lnTo>
                    <a:pt x="1268069" y="252602"/>
                  </a:lnTo>
                  <a:lnTo>
                    <a:pt x="1267434" y="252475"/>
                  </a:lnTo>
                  <a:close/>
                </a:path>
                <a:path w="2127885" h="5224780">
                  <a:moveTo>
                    <a:pt x="2093223" y="216662"/>
                  </a:moveTo>
                  <a:lnTo>
                    <a:pt x="1269339" y="216662"/>
                  </a:lnTo>
                  <a:lnTo>
                    <a:pt x="1279793" y="222277"/>
                  </a:lnTo>
                  <a:lnTo>
                    <a:pt x="1283150" y="234632"/>
                  </a:lnTo>
                  <a:lnTo>
                    <a:pt x="1279412" y="246987"/>
                  </a:lnTo>
                  <a:lnTo>
                    <a:pt x="1268577" y="252602"/>
                  </a:lnTo>
                  <a:lnTo>
                    <a:pt x="2106222" y="252602"/>
                  </a:lnTo>
                  <a:lnTo>
                    <a:pt x="2102455" y="239279"/>
                  </a:lnTo>
                  <a:lnTo>
                    <a:pt x="2093223" y="216662"/>
                  </a:lnTo>
                  <a:close/>
                </a:path>
                <a:path w="2127885" h="5224780">
                  <a:moveTo>
                    <a:pt x="1268577" y="216662"/>
                  </a:moveTo>
                  <a:lnTo>
                    <a:pt x="840841" y="216662"/>
                  </a:lnTo>
                  <a:lnTo>
                    <a:pt x="842479" y="216915"/>
                  </a:lnTo>
                  <a:lnTo>
                    <a:pt x="1266926" y="216915"/>
                  </a:lnTo>
                  <a:lnTo>
                    <a:pt x="1268577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87495" y="1770887"/>
              <a:ext cx="2072639" cy="4526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41776" y="1426463"/>
              <a:ext cx="2129155" cy="5224780"/>
            </a:xfrm>
            <a:custGeom>
              <a:avLst/>
              <a:gdLst/>
              <a:ahLst/>
              <a:cxnLst/>
              <a:rect l="l" t="t" r="r" b="b"/>
              <a:pathLst>
                <a:path w="2129154" h="5224780">
                  <a:moveTo>
                    <a:pt x="1810893" y="0"/>
                  </a:moveTo>
                  <a:lnTo>
                    <a:pt x="318135" y="0"/>
                  </a:lnTo>
                  <a:lnTo>
                    <a:pt x="275031" y="3583"/>
                  </a:lnTo>
                  <a:lnTo>
                    <a:pt x="233671" y="14018"/>
                  </a:lnTo>
                  <a:lnTo>
                    <a:pt x="194435" y="30833"/>
                  </a:lnTo>
                  <a:lnTo>
                    <a:pt x="157705" y="53556"/>
                  </a:lnTo>
                  <a:lnTo>
                    <a:pt x="123865" y="81715"/>
                  </a:lnTo>
                  <a:lnTo>
                    <a:pt x="93297" y="114839"/>
                  </a:lnTo>
                  <a:lnTo>
                    <a:pt x="66382" y="152456"/>
                  </a:lnTo>
                  <a:lnTo>
                    <a:pt x="43504" y="194093"/>
                  </a:lnTo>
                  <a:lnTo>
                    <a:pt x="25044" y="239279"/>
                  </a:lnTo>
                  <a:lnTo>
                    <a:pt x="11385" y="287543"/>
                  </a:lnTo>
                  <a:lnTo>
                    <a:pt x="2910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10" y="4885853"/>
                  </a:lnTo>
                  <a:lnTo>
                    <a:pt x="11385" y="4936736"/>
                  </a:lnTo>
                  <a:lnTo>
                    <a:pt x="25044" y="4985008"/>
                  </a:lnTo>
                  <a:lnTo>
                    <a:pt x="43504" y="5030199"/>
                  </a:lnTo>
                  <a:lnTo>
                    <a:pt x="66382" y="5071837"/>
                  </a:lnTo>
                  <a:lnTo>
                    <a:pt x="93297" y="5109452"/>
                  </a:lnTo>
                  <a:lnTo>
                    <a:pt x="123865" y="5142573"/>
                  </a:lnTo>
                  <a:lnTo>
                    <a:pt x="157705" y="5170728"/>
                  </a:lnTo>
                  <a:lnTo>
                    <a:pt x="194435" y="5193447"/>
                  </a:lnTo>
                  <a:lnTo>
                    <a:pt x="233671" y="5210258"/>
                  </a:lnTo>
                  <a:lnTo>
                    <a:pt x="275031" y="5220690"/>
                  </a:lnTo>
                  <a:lnTo>
                    <a:pt x="318135" y="5224272"/>
                  </a:lnTo>
                  <a:lnTo>
                    <a:pt x="1810893" y="5224272"/>
                  </a:lnTo>
                  <a:lnTo>
                    <a:pt x="1853996" y="5220690"/>
                  </a:lnTo>
                  <a:lnTo>
                    <a:pt x="1895356" y="5210258"/>
                  </a:lnTo>
                  <a:lnTo>
                    <a:pt x="1934592" y="5193447"/>
                  </a:lnTo>
                  <a:lnTo>
                    <a:pt x="1971322" y="5170728"/>
                  </a:lnTo>
                  <a:lnTo>
                    <a:pt x="2005162" y="5142573"/>
                  </a:lnTo>
                  <a:lnTo>
                    <a:pt x="2035730" y="5109452"/>
                  </a:lnTo>
                  <a:lnTo>
                    <a:pt x="2058213" y="5078031"/>
                  </a:lnTo>
                  <a:lnTo>
                    <a:pt x="1659382" y="5078031"/>
                  </a:lnTo>
                  <a:lnTo>
                    <a:pt x="1658239" y="5077472"/>
                  </a:lnTo>
                  <a:lnTo>
                    <a:pt x="1650106" y="5067477"/>
                  </a:lnTo>
                  <a:lnTo>
                    <a:pt x="1030224" y="5067477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379602" y="4991849"/>
                  </a:lnTo>
                  <a:lnTo>
                    <a:pt x="379602" y="4978514"/>
                  </a:lnTo>
                  <a:lnTo>
                    <a:pt x="1655587" y="4978514"/>
                  </a:lnTo>
                  <a:lnTo>
                    <a:pt x="1657350" y="4976279"/>
                  </a:lnTo>
                  <a:lnTo>
                    <a:pt x="1658239" y="4975720"/>
                  </a:lnTo>
                  <a:lnTo>
                    <a:pt x="1659382" y="4975440"/>
                  </a:lnTo>
                  <a:lnTo>
                    <a:pt x="2106690" y="4975440"/>
                  </a:lnTo>
                  <a:lnTo>
                    <a:pt x="2117642" y="4936736"/>
                  </a:lnTo>
                  <a:lnTo>
                    <a:pt x="2126117" y="4885853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61468" y="4799482"/>
                  </a:lnTo>
                  <a:lnTo>
                    <a:pt x="61468" y="409193"/>
                  </a:lnTo>
                  <a:lnTo>
                    <a:pt x="2129028" y="409194"/>
                  </a:lnTo>
                  <a:lnTo>
                    <a:pt x="2129028" y="391413"/>
                  </a:lnTo>
                  <a:lnTo>
                    <a:pt x="2126117" y="338411"/>
                  </a:lnTo>
                  <a:lnTo>
                    <a:pt x="2117642" y="287543"/>
                  </a:lnTo>
                  <a:lnTo>
                    <a:pt x="2107753" y="252602"/>
                  </a:lnTo>
                  <a:lnTo>
                    <a:pt x="841501" y="252602"/>
                  </a:lnTo>
                  <a:lnTo>
                    <a:pt x="830595" y="246987"/>
                  </a:lnTo>
                  <a:lnTo>
                    <a:pt x="826833" y="234632"/>
                  </a:lnTo>
                  <a:lnTo>
                    <a:pt x="830214" y="222277"/>
                  </a:lnTo>
                  <a:lnTo>
                    <a:pt x="840739" y="216662"/>
                  </a:lnTo>
                  <a:lnTo>
                    <a:pt x="2094743" y="216662"/>
                  </a:lnTo>
                  <a:lnTo>
                    <a:pt x="2085523" y="194093"/>
                  </a:lnTo>
                  <a:lnTo>
                    <a:pt x="2062645" y="152456"/>
                  </a:lnTo>
                  <a:lnTo>
                    <a:pt x="2035730" y="114839"/>
                  </a:lnTo>
                  <a:lnTo>
                    <a:pt x="2005162" y="81715"/>
                  </a:lnTo>
                  <a:lnTo>
                    <a:pt x="1971322" y="53556"/>
                  </a:lnTo>
                  <a:lnTo>
                    <a:pt x="1934592" y="30833"/>
                  </a:lnTo>
                  <a:lnTo>
                    <a:pt x="1895356" y="14018"/>
                  </a:lnTo>
                  <a:lnTo>
                    <a:pt x="1853996" y="3583"/>
                  </a:lnTo>
                  <a:lnTo>
                    <a:pt x="1810893" y="0"/>
                  </a:lnTo>
                  <a:close/>
                </a:path>
                <a:path w="2129154" h="5224780">
                  <a:moveTo>
                    <a:pt x="2106690" y="4975440"/>
                  </a:moveTo>
                  <a:lnTo>
                    <a:pt x="1661540" y="4975440"/>
                  </a:lnTo>
                  <a:lnTo>
                    <a:pt x="1662684" y="4975720"/>
                  </a:lnTo>
                  <a:lnTo>
                    <a:pt x="1663700" y="4976279"/>
                  </a:lnTo>
                  <a:lnTo>
                    <a:pt x="1665477" y="4978514"/>
                  </a:lnTo>
                  <a:lnTo>
                    <a:pt x="1665477" y="4981854"/>
                  </a:lnTo>
                  <a:lnTo>
                    <a:pt x="1663700" y="4984076"/>
                  </a:lnTo>
                  <a:lnTo>
                    <a:pt x="1634744" y="5019649"/>
                  </a:lnTo>
                  <a:lnTo>
                    <a:pt x="1632965" y="5021884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5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7" y="5070817"/>
                  </a:lnTo>
                  <a:lnTo>
                    <a:pt x="1665477" y="5074132"/>
                  </a:lnTo>
                  <a:lnTo>
                    <a:pt x="1663700" y="5076367"/>
                  </a:lnTo>
                  <a:lnTo>
                    <a:pt x="1662684" y="5077472"/>
                  </a:lnTo>
                  <a:lnTo>
                    <a:pt x="1661540" y="5078031"/>
                  </a:lnTo>
                  <a:lnTo>
                    <a:pt x="2058213" y="5078031"/>
                  </a:lnTo>
                  <a:lnTo>
                    <a:pt x="2062645" y="5071837"/>
                  </a:lnTo>
                  <a:lnTo>
                    <a:pt x="2085523" y="5030199"/>
                  </a:lnTo>
                  <a:lnTo>
                    <a:pt x="2103983" y="4985008"/>
                  </a:lnTo>
                  <a:lnTo>
                    <a:pt x="2106690" y="4975440"/>
                  </a:lnTo>
                  <a:close/>
                </a:path>
                <a:path w="2129154" h="5224780">
                  <a:moveTo>
                    <a:pt x="1653834" y="4980736"/>
                  </a:moveTo>
                  <a:lnTo>
                    <a:pt x="1097914" y="4980736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4" y="5067477"/>
                  </a:lnTo>
                  <a:lnTo>
                    <a:pt x="1650106" y="5067477"/>
                  </a:lnTo>
                  <a:lnTo>
                    <a:pt x="1628394" y="5040795"/>
                  </a:lnTo>
                  <a:lnTo>
                    <a:pt x="1625727" y="5036337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4"/>
                  </a:lnTo>
                  <a:lnTo>
                    <a:pt x="1653834" y="4980736"/>
                  </a:lnTo>
                  <a:close/>
                </a:path>
                <a:path w="2129154" h="5224780">
                  <a:moveTo>
                    <a:pt x="1655587" y="4978514"/>
                  </a:moveTo>
                  <a:lnTo>
                    <a:pt x="459994" y="4978514"/>
                  </a:lnTo>
                  <a:lnTo>
                    <a:pt x="459104" y="4991849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6"/>
                  </a:lnTo>
                  <a:lnTo>
                    <a:pt x="1653834" y="4980736"/>
                  </a:lnTo>
                  <a:lnTo>
                    <a:pt x="1655587" y="4978514"/>
                  </a:lnTo>
                  <a:close/>
                </a:path>
                <a:path w="2129154" h="5224780">
                  <a:moveTo>
                    <a:pt x="2129028" y="409194"/>
                  </a:moveTo>
                  <a:lnTo>
                    <a:pt x="2072132" y="409194"/>
                  </a:lnTo>
                  <a:lnTo>
                    <a:pt x="2072132" y="4799482"/>
                  </a:lnTo>
                  <a:lnTo>
                    <a:pt x="2129028" y="4799482"/>
                  </a:lnTo>
                  <a:lnTo>
                    <a:pt x="2129028" y="409194"/>
                  </a:lnTo>
                  <a:close/>
                </a:path>
                <a:path w="2129154" h="5224780">
                  <a:moveTo>
                    <a:pt x="1268349" y="252475"/>
                  </a:moveTo>
                  <a:lnTo>
                    <a:pt x="842518" y="252475"/>
                  </a:lnTo>
                  <a:lnTo>
                    <a:pt x="842010" y="252602"/>
                  </a:lnTo>
                  <a:lnTo>
                    <a:pt x="1268984" y="252602"/>
                  </a:lnTo>
                  <a:lnTo>
                    <a:pt x="1268349" y="252475"/>
                  </a:lnTo>
                  <a:close/>
                </a:path>
                <a:path w="2129154" h="5224780">
                  <a:moveTo>
                    <a:pt x="2094743" y="216662"/>
                  </a:moveTo>
                  <a:lnTo>
                    <a:pt x="1270253" y="216662"/>
                  </a:lnTo>
                  <a:lnTo>
                    <a:pt x="1280707" y="222277"/>
                  </a:lnTo>
                  <a:lnTo>
                    <a:pt x="1284065" y="234632"/>
                  </a:lnTo>
                  <a:lnTo>
                    <a:pt x="1280326" y="246987"/>
                  </a:lnTo>
                  <a:lnTo>
                    <a:pt x="1269491" y="252602"/>
                  </a:lnTo>
                  <a:lnTo>
                    <a:pt x="2107753" y="252602"/>
                  </a:lnTo>
                  <a:lnTo>
                    <a:pt x="2103983" y="239279"/>
                  </a:lnTo>
                  <a:lnTo>
                    <a:pt x="2094743" y="216662"/>
                  </a:lnTo>
                  <a:close/>
                </a:path>
                <a:path w="2129154" h="5224780">
                  <a:moveTo>
                    <a:pt x="1269491" y="216662"/>
                  </a:moveTo>
                  <a:lnTo>
                    <a:pt x="841501" y="216662"/>
                  </a:lnTo>
                  <a:lnTo>
                    <a:pt x="843152" y="216915"/>
                  </a:lnTo>
                  <a:lnTo>
                    <a:pt x="1267840" y="216915"/>
                  </a:lnTo>
                  <a:lnTo>
                    <a:pt x="1269491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10755" y="1772411"/>
              <a:ext cx="2016251" cy="44759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49795" y="1426463"/>
              <a:ext cx="2129155" cy="5224780"/>
            </a:xfrm>
            <a:custGeom>
              <a:avLst/>
              <a:gdLst/>
              <a:ahLst/>
              <a:cxnLst/>
              <a:rect l="l" t="t" r="r" b="b"/>
              <a:pathLst>
                <a:path w="2129154" h="5224780">
                  <a:moveTo>
                    <a:pt x="1810893" y="0"/>
                  </a:moveTo>
                  <a:lnTo>
                    <a:pt x="318134" y="0"/>
                  </a:lnTo>
                  <a:lnTo>
                    <a:pt x="275031" y="3583"/>
                  </a:lnTo>
                  <a:lnTo>
                    <a:pt x="233671" y="14018"/>
                  </a:lnTo>
                  <a:lnTo>
                    <a:pt x="194435" y="30833"/>
                  </a:lnTo>
                  <a:lnTo>
                    <a:pt x="157705" y="53556"/>
                  </a:lnTo>
                  <a:lnTo>
                    <a:pt x="123865" y="81715"/>
                  </a:lnTo>
                  <a:lnTo>
                    <a:pt x="93297" y="114839"/>
                  </a:lnTo>
                  <a:lnTo>
                    <a:pt x="66382" y="152456"/>
                  </a:lnTo>
                  <a:lnTo>
                    <a:pt x="43504" y="194093"/>
                  </a:lnTo>
                  <a:lnTo>
                    <a:pt x="25044" y="239279"/>
                  </a:lnTo>
                  <a:lnTo>
                    <a:pt x="11385" y="287543"/>
                  </a:lnTo>
                  <a:lnTo>
                    <a:pt x="2910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10" y="4885853"/>
                  </a:lnTo>
                  <a:lnTo>
                    <a:pt x="11385" y="4936736"/>
                  </a:lnTo>
                  <a:lnTo>
                    <a:pt x="25044" y="4985008"/>
                  </a:lnTo>
                  <a:lnTo>
                    <a:pt x="43504" y="5030199"/>
                  </a:lnTo>
                  <a:lnTo>
                    <a:pt x="66382" y="5071837"/>
                  </a:lnTo>
                  <a:lnTo>
                    <a:pt x="93297" y="5109452"/>
                  </a:lnTo>
                  <a:lnTo>
                    <a:pt x="123865" y="5142573"/>
                  </a:lnTo>
                  <a:lnTo>
                    <a:pt x="157705" y="5170728"/>
                  </a:lnTo>
                  <a:lnTo>
                    <a:pt x="194435" y="5193447"/>
                  </a:lnTo>
                  <a:lnTo>
                    <a:pt x="233671" y="5210258"/>
                  </a:lnTo>
                  <a:lnTo>
                    <a:pt x="275031" y="5220690"/>
                  </a:lnTo>
                  <a:lnTo>
                    <a:pt x="318134" y="5224272"/>
                  </a:lnTo>
                  <a:lnTo>
                    <a:pt x="1810893" y="5224272"/>
                  </a:lnTo>
                  <a:lnTo>
                    <a:pt x="1853996" y="5220690"/>
                  </a:lnTo>
                  <a:lnTo>
                    <a:pt x="1895356" y="5210258"/>
                  </a:lnTo>
                  <a:lnTo>
                    <a:pt x="1934592" y="5193447"/>
                  </a:lnTo>
                  <a:lnTo>
                    <a:pt x="1971322" y="5170728"/>
                  </a:lnTo>
                  <a:lnTo>
                    <a:pt x="2005162" y="5142573"/>
                  </a:lnTo>
                  <a:lnTo>
                    <a:pt x="2035730" y="5109452"/>
                  </a:lnTo>
                  <a:lnTo>
                    <a:pt x="2058213" y="5078031"/>
                  </a:lnTo>
                  <a:lnTo>
                    <a:pt x="1659381" y="5078031"/>
                  </a:lnTo>
                  <a:lnTo>
                    <a:pt x="1658238" y="5077472"/>
                  </a:lnTo>
                  <a:lnTo>
                    <a:pt x="1650106" y="5067477"/>
                  </a:lnTo>
                  <a:lnTo>
                    <a:pt x="1030224" y="5067477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379602" y="4991849"/>
                  </a:lnTo>
                  <a:lnTo>
                    <a:pt x="379602" y="4978514"/>
                  </a:lnTo>
                  <a:lnTo>
                    <a:pt x="1655587" y="4978514"/>
                  </a:lnTo>
                  <a:lnTo>
                    <a:pt x="1657350" y="4976279"/>
                  </a:lnTo>
                  <a:lnTo>
                    <a:pt x="1658238" y="4975720"/>
                  </a:lnTo>
                  <a:lnTo>
                    <a:pt x="1659381" y="4975440"/>
                  </a:lnTo>
                  <a:lnTo>
                    <a:pt x="2106690" y="4975440"/>
                  </a:lnTo>
                  <a:lnTo>
                    <a:pt x="2117642" y="4936736"/>
                  </a:lnTo>
                  <a:lnTo>
                    <a:pt x="2126117" y="4885853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61468" y="4799482"/>
                  </a:lnTo>
                  <a:lnTo>
                    <a:pt x="61468" y="409193"/>
                  </a:lnTo>
                  <a:lnTo>
                    <a:pt x="2129028" y="409194"/>
                  </a:lnTo>
                  <a:lnTo>
                    <a:pt x="2129028" y="391413"/>
                  </a:lnTo>
                  <a:lnTo>
                    <a:pt x="2126117" y="338411"/>
                  </a:lnTo>
                  <a:lnTo>
                    <a:pt x="2117642" y="287543"/>
                  </a:lnTo>
                  <a:lnTo>
                    <a:pt x="2107753" y="252602"/>
                  </a:lnTo>
                  <a:lnTo>
                    <a:pt x="841501" y="252602"/>
                  </a:lnTo>
                  <a:lnTo>
                    <a:pt x="830595" y="246987"/>
                  </a:lnTo>
                  <a:lnTo>
                    <a:pt x="826833" y="234632"/>
                  </a:lnTo>
                  <a:lnTo>
                    <a:pt x="830214" y="222277"/>
                  </a:lnTo>
                  <a:lnTo>
                    <a:pt x="840739" y="216662"/>
                  </a:lnTo>
                  <a:lnTo>
                    <a:pt x="2094743" y="216662"/>
                  </a:lnTo>
                  <a:lnTo>
                    <a:pt x="2085523" y="194093"/>
                  </a:lnTo>
                  <a:lnTo>
                    <a:pt x="2062645" y="152456"/>
                  </a:lnTo>
                  <a:lnTo>
                    <a:pt x="2035730" y="114839"/>
                  </a:lnTo>
                  <a:lnTo>
                    <a:pt x="2005162" y="81715"/>
                  </a:lnTo>
                  <a:lnTo>
                    <a:pt x="1971322" y="53556"/>
                  </a:lnTo>
                  <a:lnTo>
                    <a:pt x="1934592" y="30833"/>
                  </a:lnTo>
                  <a:lnTo>
                    <a:pt x="1895356" y="14018"/>
                  </a:lnTo>
                  <a:lnTo>
                    <a:pt x="1853996" y="3583"/>
                  </a:lnTo>
                  <a:lnTo>
                    <a:pt x="1810893" y="0"/>
                  </a:lnTo>
                  <a:close/>
                </a:path>
                <a:path w="2129154" h="5224780">
                  <a:moveTo>
                    <a:pt x="2106690" y="4975440"/>
                  </a:moveTo>
                  <a:lnTo>
                    <a:pt x="1661540" y="4975440"/>
                  </a:lnTo>
                  <a:lnTo>
                    <a:pt x="1662683" y="4975720"/>
                  </a:lnTo>
                  <a:lnTo>
                    <a:pt x="1663700" y="4976279"/>
                  </a:lnTo>
                  <a:lnTo>
                    <a:pt x="1665477" y="4978514"/>
                  </a:lnTo>
                  <a:lnTo>
                    <a:pt x="1665477" y="4981854"/>
                  </a:lnTo>
                  <a:lnTo>
                    <a:pt x="1663700" y="4984076"/>
                  </a:lnTo>
                  <a:lnTo>
                    <a:pt x="1634744" y="5019649"/>
                  </a:lnTo>
                  <a:lnTo>
                    <a:pt x="1632965" y="5021884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5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7" y="5070817"/>
                  </a:lnTo>
                  <a:lnTo>
                    <a:pt x="1665477" y="5074132"/>
                  </a:lnTo>
                  <a:lnTo>
                    <a:pt x="1663700" y="5076367"/>
                  </a:lnTo>
                  <a:lnTo>
                    <a:pt x="1662683" y="5077472"/>
                  </a:lnTo>
                  <a:lnTo>
                    <a:pt x="1661540" y="5078031"/>
                  </a:lnTo>
                  <a:lnTo>
                    <a:pt x="2058213" y="5078031"/>
                  </a:lnTo>
                  <a:lnTo>
                    <a:pt x="2062645" y="5071837"/>
                  </a:lnTo>
                  <a:lnTo>
                    <a:pt x="2085523" y="5030199"/>
                  </a:lnTo>
                  <a:lnTo>
                    <a:pt x="2103983" y="4985008"/>
                  </a:lnTo>
                  <a:lnTo>
                    <a:pt x="2106690" y="4975440"/>
                  </a:lnTo>
                  <a:close/>
                </a:path>
                <a:path w="2129154" h="5224780">
                  <a:moveTo>
                    <a:pt x="1653834" y="4980736"/>
                  </a:moveTo>
                  <a:lnTo>
                    <a:pt x="1097914" y="4980736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4" y="5067477"/>
                  </a:lnTo>
                  <a:lnTo>
                    <a:pt x="1650106" y="5067477"/>
                  </a:lnTo>
                  <a:lnTo>
                    <a:pt x="1628394" y="5040795"/>
                  </a:lnTo>
                  <a:lnTo>
                    <a:pt x="1625727" y="5036337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4"/>
                  </a:lnTo>
                  <a:lnTo>
                    <a:pt x="1653834" y="4980736"/>
                  </a:lnTo>
                  <a:close/>
                </a:path>
                <a:path w="2129154" h="5224780">
                  <a:moveTo>
                    <a:pt x="1655587" y="4978514"/>
                  </a:moveTo>
                  <a:lnTo>
                    <a:pt x="459994" y="4978514"/>
                  </a:lnTo>
                  <a:lnTo>
                    <a:pt x="459104" y="4991849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6"/>
                  </a:lnTo>
                  <a:lnTo>
                    <a:pt x="1653834" y="4980736"/>
                  </a:lnTo>
                  <a:lnTo>
                    <a:pt x="1655587" y="4978514"/>
                  </a:lnTo>
                  <a:close/>
                </a:path>
                <a:path w="2129154" h="5224780">
                  <a:moveTo>
                    <a:pt x="2129028" y="409194"/>
                  </a:moveTo>
                  <a:lnTo>
                    <a:pt x="2072131" y="409194"/>
                  </a:lnTo>
                  <a:lnTo>
                    <a:pt x="2072131" y="4799482"/>
                  </a:lnTo>
                  <a:lnTo>
                    <a:pt x="2129028" y="4799482"/>
                  </a:lnTo>
                  <a:lnTo>
                    <a:pt x="2129028" y="409194"/>
                  </a:lnTo>
                  <a:close/>
                </a:path>
                <a:path w="2129154" h="5224780">
                  <a:moveTo>
                    <a:pt x="1268349" y="252475"/>
                  </a:moveTo>
                  <a:lnTo>
                    <a:pt x="842518" y="252475"/>
                  </a:lnTo>
                  <a:lnTo>
                    <a:pt x="842009" y="252602"/>
                  </a:lnTo>
                  <a:lnTo>
                    <a:pt x="1268983" y="252602"/>
                  </a:lnTo>
                  <a:lnTo>
                    <a:pt x="1268349" y="252475"/>
                  </a:lnTo>
                  <a:close/>
                </a:path>
                <a:path w="2129154" h="5224780">
                  <a:moveTo>
                    <a:pt x="2094743" y="216662"/>
                  </a:moveTo>
                  <a:lnTo>
                    <a:pt x="1270253" y="216662"/>
                  </a:lnTo>
                  <a:lnTo>
                    <a:pt x="1280707" y="222277"/>
                  </a:lnTo>
                  <a:lnTo>
                    <a:pt x="1284065" y="234632"/>
                  </a:lnTo>
                  <a:lnTo>
                    <a:pt x="1280326" y="246987"/>
                  </a:lnTo>
                  <a:lnTo>
                    <a:pt x="1269492" y="252602"/>
                  </a:lnTo>
                  <a:lnTo>
                    <a:pt x="2107753" y="252602"/>
                  </a:lnTo>
                  <a:lnTo>
                    <a:pt x="2103983" y="239279"/>
                  </a:lnTo>
                  <a:lnTo>
                    <a:pt x="2094743" y="216662"/>
                  </a:lnTo>
                  <a:close/>
                </a:path>
                <a:path w="2129154" h="5224780">
                  <a:moveTo>
                    <a:pt x="1269492" y="216662"/>
                  </a:moveTo>
                  <a:lnTo>
                    <a:pt x="841501" y="216662"/>
                  </a:lnTo>
                  <a:lnTo>
                    <a:pt x="843152" y="216915"/>
                  </a:lnTo>
                  <a:lnTo>
                    <a:pt x="1267840" y="216915"/>
                  </a:lnTo>
                  <a:lnTo>
                    <a:pt x="1269492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678924" y="1775459"/>
              <a:ext cx="2031492" cy="44165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33203" y="1426463"/>
              <a:ext cx="2129155" cy="5224780"/>
            </a:xfrm>
            <a:custGeom>
              <a:avLst/>
              <a:gdLst/>
              <a:ahLst/>
              <a:cxnLst/>
              <a:rect l="l" t="t" r="r" b="b"/>
              <a:pathLst>
                <a:path w="2129154" h="5224780">
                  <a:moveTo>
                    <a:pt x="1810893" y="0"/>
                  </a:moveTo>
                  <a:lnTo>
                    <a:pt x="318135" y="0"/>
                  </a:lnTo>
                  <a:lnTo>
                    <a:pt x="275031" y="3583"/>
                  </a:lnTo>
                  <a:lnTo>
                    <a:pt x="233671" y="14018"/>
                  </a:lnTo>
                  <a:lnTo>
                    <a:pt x="194435" y="30833"/>
                  </a:lnTo>
                  <a:lnTo>
                    <a:pt x="157705" y="53556"/>
                  </a:lnTo>
                  <a:lnTo>
                    <a:pt x="123865" y="81715"/>
                  </a:lnTo>
                  <a:lnTo>
                    <a:pt x="93297" y="114839"/>
                  </a:lnTo>
                  <a:lnTo>
                    <a:pt x="66382" y="152456"/>
                  </a:lnTo>
                  <a:lnTo>
                    <a:pt x="43504" y="194093"/>
                  </a:lnTo>
                  <a:lnTo>
                    <a:pt x="25044" y="239279"/>
                  </a:lnTo>
                  <a:lnTo>
                    <a:pt x="11385" y="287543"/>
                  </a:lnTo>
                  <a:lnTo>
                    <a:pt x="2910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10" y="4885853"/>
                  </a:lnTo>
                  <a:lnTo>
                    <a:pt x="11385" y="4936736"/>
                  </a:lnTo>
                  <a:lnTo>
                    <a:pt x="25044" y="4985008"/>
                  </a:lnTo>
                  <a:lnTo>
                    <a:pt x="43504" y="5030199"/>
                  </a:lnTo>
                  <a:lnTo>
                    <a:pt x="66382" y="5071837"/>
                  </a:lnTo>
                  <a:lnTo>
                    <a:pt x="93297" y="5109452"/>
                  </a:lnTo>
                  <a:lnTo>
                    <a:pt x="123865" y="5142573"/>
                  </a:lnTo>
                  <a:lnTo>
                    <a:pt x="157705" y="5170728"/>
                  </a:lnTo>
                  <a:lnTo>
                    <a:pt x="194435" y="5193447"/>
                  </a:lnTo>
                  <a:lnTo>
                    <a:pt x="233671" y="5210258"/>
                  </a:lnTo>
                  <a:lnTo>
                    <a:pt x="275031" y="5220690"/>
                  </a:lnTo>
                  <a:lnTo>
                    <a:pt x="318135" y="5224272"/>
                  </a:lnTo>
                  <a:lnTo>
                    <a:pt x="1810893" y="5224272"/>
                  </a:lnTo>
                  <a:lnTo>
                    <a:pt x="1853996" y="5220690"/>
                  </a:lnTo>
                  <a:lnTo>
                    <a:pt x="1895356" y="5210258"/>
                  </a:lnTo>
                  <a:lnTo>
                    <a:pt x="1934592" y="5193447"/>
                  </a:lnTo>
                  <a:lnTo>
                    <a:pt x="1971322" y="5170728"/>
                  </a:lnTo>
                  <a:lnTo>
                    <a:pt x="2005162" y="5142573"/>
                  </a:lnTo>
                  <a:lnTo>
                    <a:pt x="2035730" y="5109452"/>
                  </a:lnTo>
                  <a:lnTo>
                    <a:pt x="2058213" y="5078031"/>
                  </a:lnTo>
                  <a:lnTo>
                    <a:pt x="1659381" y="5078031"/>
                  </a:lnTo>
                  <a:lnTo>
                    <a:pt x="1658239" y="5077472"/>
                  </a:lnTo>
                  <a:lnTo>
                    <a:pt x="1650106" y="5067477"/>
                  </a:lnTo>
                  <a:lnTo>
                    <a:pt x="1030224" y="5067477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379602" y="4991849"/>
                  </a:lnTo>
                  <a:lnTo>
                    <a:pt x="379602" y="4978514"/>
                  </a:lnTo>
                  <a:lnTo>
                    <a:pt x="1655587" y="4978514"/>
                  </a:lnTo>
                  <a:lnTo>
                    <a:pt x="1657350" y="4976279"/>
                  </a:lnTo>
                  <a:lnTo>
                    <a:pt x="1658239" y="4975720"/>
                  </a:lnTo>
                  <a:lnTo>
                    <a:pt x="1659381" y="4975440"/>
                  </a:lnTo>
                  <a:lnTo>
                    <a:pt x="2106690" y="4975440"/>
                  </a:lnTo>
                  <a:lnTo>
                    <a:pt x="2117642" y="4936736"/>
                  </a:lnTo>
                  <a:lnTo>
                    <a:pt x="2126117" y="4885853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61468" y="4799482"/>
                  </a:lnTo>
                  <a:lnTo>
                    <a:pt x="61468" y="409193"/>
                  </a:lnTo>
                  <a:lnTo>
                    <a:pt x="2129028" y="409194"/>
                  </a:lnTo>
                  <a:lnTo>
                    <a:pt x="2129028" y="391413"/>
                  </a:lnTo>
                  <a:lnTo>
                    <a:pt x="2126117" y="338411"/>
                  </a:lnTo>
                  <a:lnTo>
                    <a:pt x="2117642" y="287543"/>
                  </a:lnTo>
                  <a:lnTo>
                    <a:pt x="2107753" y="252602"/>
                  </a:lnTo>
                  <a:lnTo>
                    <a:pt x="841501" y="252602"/>
                  </a:lnTo>
                  <a:lnTo>
                    <a:pt x="830595" y="246987"/>
                  </a:lnTo>
                  <a:lnTo>
                    <a:pt x="826833" y="234632"/>
                  </a:lnTo>
                  <a:lnTo>
                    <a:pt x="830214" y="222277"/>
                  </a:lnTo>
                  <a:lnTo>
                    <a:pt x="840740" y="216662"/>
                  </a:lnTo>
                  <a:lnTo>
                    <a:pt x="2094743" y="216662"/>
                  </a:lnTo>
                  <a:lnTo>
                    <a:pt x="2085523" y="194093"/>
                  </a:lnTo>
                  <a:lnTo>
                    <a:pt x="2062645" y="152456"/>
                  </a:lnTo>
                  <a:lnTo>
                    <a:pt x="2035730" y="114839"/>
                  </a:lnTo>
                  <a:lnTo>
                    <a:pt x="2005162" y="81715"/>
                  </a:lnTo>
                  <a:lnTo>
                    <a:pt x="1971322" y="53556"/>
                  </a:lnTo>
                  <a:lnTo>
                    <a:pt x="1934592" y="30833"/>
                  </a:lnTo>
                  <a:lnTo>
                    <a:pt x="1895356" y="14018"/>
                  </a:lnTo>
                  <a:lnTo>
                    <a:pt x="1853996" y="3583"/>
                  </a:lnTo>
                  <a:lnTo>
                    <a:pt x="1810893" y="0"/>
                  </a:lnTo>
                  <a:close/>
                </a:path>
                <a:path w="2129154" h="5224780">
                  <a:moveTo>
                    <a:pt x="2106690" y="4975440"/>
                  </a:moveTo>
                  <a:lnTo>
                    <a:pt x="1661541" y="4975440"/>
                  </a:lnTo>
                  <a:lnTo>
                    <a:pt x="1662684" y="4975720"/>
                  </a:lnTo>
                  <a:lnTo>
                    <a:pt x="1663700" y="4976279"/>
                  </a:lnTo>
                  <a:lnTo>
                    <a:pt x="1665477" y="4978514"/>
                  </a:lnTo>
                  <a:lnTo>
                    <a:pt x="1665477" y="4981854"/>
                  </a:lnTo>
                  <a:lnTo>
                    <a:pt x="1663700" y="4984076"/>
                  </a:lnTo>
                  <a:lnTo>
                    <a:pt x="1634744" y="5019649"/>
                  </a:lnTo>
                  <a:lnTo>
                    <a:pt x="1632966" y="5021884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6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7" y="5070817"/>
                  </a:lnTo>
                  <a:lnTo>
                    <a:pt x="1665477" y="5074132"/>
                  </a:lnTo>
                  <a:lnTo>
                    <a:pt x="1663700" y="5076367"/>
                  </a:lnTo>
                  <a:lnTo>
                    <a:pt x="1662684" y="5077472"/>
                  </a:lnTo>
                  <a:lnTo>
                    <a:pt x="1661541" y="5078031"/>
                  </a:lnTo>
                  <a:lnTo>
                    <a:pt x="2058213" y="5078031"/>
                  </a:lnTo>
                  <a:lnTo>
                    <a:pt x="2062645" y="5071837"/>
                  </a:lnTo>
                  <a:lnTo>
                    <a:pt x="2085523" y="5030199"/>
                  </a:lnTo>
                  <a:lnTo>
                    <a:pt x="2103983" y="4985008"/>
                  </a:lnTo>
                  <a:lnTo>
                    <a:pt x="2106690" y="4975440"/>
                  </a:lnTo>
                  <a:close/>
                </a:path>
                <a:path w="2129154" h="5224780">
                  <a:moveTo>
                    <a:pt x="1653834" y="4980736"/>
                  </a:moveTo>
                  <a:lnTo>
                    <a:pt x="1097915" y="4980736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5" y="5067477"/>
                  </a:lnTo>
                  <a:lnTo>
                    <a:pt x="1650106" y="5067477"/>
                  </a:lnTo>
                  <a:lnTo>
                    <a:pt x="1628394" y="5040795"/>
                  </a:lnTo>
                  <a:lnTo>
                    <a:pt x="1625727" y="5036337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4"/>
                  </a:lnTo>
                  <a:lnTo>
                    <a:pt x="1653834" y="4980736"/>
                  </a:lnTo>
                  <a:close/>
                </a:path>
                <a:path w="2129154" h="5224780">
                  <a:moveTo>
                    <a:pt x="1655587" y="4978514"/>
                  </a:moveTo>
                  <a:lnTo>
                    <a:pt x="459994" y="4978514"/>
                  </a:lnTo>
                  <a:lnTo>
                    <a:pt x="459104" y="4991849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6"/>
                  </a:lnTo>
                  <a:lnTo>
                    <a:pt x="1653834" y="4980736"/>
                  </a:lnTo>
                  <a:lnTo>
                    <a:pt x="1655587" y="4978514"/>
                  </a:lnTo>
                  <a:close/>
                </a:path>
                <a:path w="2129154" h="5224780">
                  <a:moveTo>
                    <a:pt x="2129028" y="409194"/>
                  </a:moveTo>
                  <a:lnTo>
                    <a:pt x="2072131" y="409194"/>
                  </a:lnTo>
                  <a:lnTo>
                    <a:pt x="2072131" y="4799482"/>
                  </a:lnTo>
                  <a:lnTo>
                    <a:pt x="2129028" y="4799482"/>
                  </a:lnTo>
                  <a:lnTo>
                    <a:pt x="2129028" y="409194"/>
                  </a:lnTo>
                  <a:close/>
                </a:path>
                <a:path w="2129154" h="5224780">
                  <a:moveTo>
                    <a:pt x="1268349" y="252475"/>
                  </a:moveTo>
                  <a:lnTo>
                    <a:pt x="842518" y="252475"/>
                  </a:lnTo>
                  <a:lnTo>
                    <a:pt x="842010" y="252602"/>
                  </a:lnTo>
                  <a:lnTo>
                    <a:pt x="1268984" y="252602"/>
                  </a:lnTo>
                  <a:lnTo>
                    <a:pt x="1268349" y="252475"/>
                  </a:lnTo>
                  <a:close/>
                </a:path>
                <a:path w="2129154" h="5224780">
                  <a:moveTo>
                    <a:pt x="2094743" y="216662"/>
                  </a:moveTo>
                  <a:lnTo>
                    <a:pt x="1270253" y="216662"/>
                  </a:lnTo>
                  <a:lnTo>
                    <a:pt x="1280707" y="222277"/>
                  </a:lnTo>
                  <a:lnTo>
                    <a:pt x="1284065" y="234632"/>
                  </a:lnTo>
                  <a:lnTo>
                    <a:pt x="1280326" y="246987"/>
                  </a:lnTo>
                  <a:lnTo>
                    <a:pt x="1269492" y="252602"/>
                  </a:lnTo>
                  <a:lnTo>
                    <a:pt x="2107753" y="252602"/>
                  </a:lnTo>
                  <a:lnTo>
                    <a:pt x="2103983" y="239279"/>
                  </a:lnTo>
                  <a:lnTo>
                    <a:pt x="2094743" y="216662"/>
                  </a:lnTo>
                  <a:close/>
                </a:path>
                <a:path w="2129154" h="5224780">
                  <a:moveTo>
                    <a:pt x="1269492" y="216662"/>
                  </a:moveTo>
                  <a:lnTo>
                    <a:pt x="841501" y="216662"/>
                  </a:lnTo>
                  <a:lnTo>
                    <a:pt x="843152" y="216915"/>
                  </a:lnTo>
                  <a:lnTo>
                    <a:pt x="1267841" y="216915"/>
                  </a:lnTo>
                  <a:lnTo>
                    <a:pt x="1269492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9882" y="576529"/>
            <a:ext cx="350583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95"/>
              <a:t>PROTO</a:t>
            </a:r>
            <a:r>
              <a:rPr dirty="0" sz="4500" spc="385"/>
              <a:t>T</a:t>
            </a:r>
            <a:r>
              <a:rPr dirty="0" sz="4500" spc="360"/>
              <a:t>YPE</a:t>
            </a:r>
            <a:endParaRPr sz="4500"/>
          </a:p>
        </p:txBody>
      </p:sp>
      <p:sp>
        <p:nvSpPr>
          <p:cNvPr id="12" name="object 12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81" y="1398777"/>
            <a:ext cx="11428730" cy="5252085"/>
            <a:chOff x="333781" y="1398777"/>
            <a:chExt cx="11428730" cy="5252085"/>
          </a:xfrm>
        </p:grpSpPr>
        <p:sp>
          <p:nvSpPr>
            <p:cNvPr id="3" name="object 3"/>
            <p:cNvSpPr/>
            <p:nvPr/>
          </p:nvSpPr>
          <p:spPr>
            <a:xfrm>
              <a:off x="333781" y="1426463"/>
              <a:ext cx="2127885" cy="5224780"/>
            </a:xfrm>
            <a:custGeom>
              <a:avLst/>
              <a:gdLst/>
              <a:ahLst/>
              <a:cxnLst/>
              <a:rect l="l" t="t" r="r" b="b"/>
              <a:pathLst>
                <a:path w="2127885" h="5224780">
                  <a:moveTo>
                    <a:pt x="1809597" y="0"/>
                  </a:moveTo>
                  <a:lnTo>
                    <a:pt x="317842" y="0"/>
                  </a:lnTo>
                  <a:lnTo>
                    <a:pt x="274788" y="3583"/>
                  </a:lnTo>
                  <a:lnTo>
                    <a:pt x="233471" y="14018"/>
                  </a:lnTo>
                  <a:lnTo>
                    <a:pt x="194274" y="30833"/>
                  </a:lnTo>
                  <a:lnTo>
                    <a:pt x="157579" y="53556"/>
                  </a:lnTo>
                  <a:lnTo>
                    <a:pt x="123769" y="81715"/>
                  </a:lnTo>
                  <a:lnTo>
                    <a:pt x="93227" y="114839"/>
                  </a:lnTo>
                  <a:lnTo>
                    <a:pt x="66334" y="152456"/>
                  </a:lnTo>
                  <a:lnTo>
                    <a:pt x="43473" y="194093"/>
                  </a:lnTo>
                  <a:lnTo>
                    <a:pt x="25027" y="239279"/>
                  </a:lnTo>
                  <a:lnTo>
                    <a:pt x="11378" y="287543"/>
                  </a:lnTo>
                  <a:lnTo>
                    <a:pt x="2908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08" y="4885853"/>
                  </a:lnTo>
                  <a:lnTo>
                    <a:pt x="11378" y="4936736"/>
                  </a:lnTo>
                  <a:lnTo>
                    <a:pt x="25027" y="4985008"/>
                  </a:lnTo>
                  <a:lnTo>
                    <a:pt x="43473" y="5030199"/>
                  </a:lnTo>
                  <a:lnTo>
                    <a:pt x="66334" y="5071837"/>
                  </a:lnTo>
                  <a:lnTo>
                    <a:pt x="93227" y="5109452"/>
                  </a:lnTo>
                  <a:lnTo>
                    <a:pt x="123769" y="5142573"/>
                  </a:lnTo>
                  <a:lnTo>
                    <a:pt x="157579" y="5170728"/>
                  </a:lnTo>
                  <a:lnTo>
                    <a:pt x="194274" y="5193447"/>
                  </a:lnTo>
                  <a:lnTo>
                    <a:pt x="233471" y="5210258"/>
                  </a:lnTo>
                  <a:lnTo>
                    <a:pt x="274788" y="5220690"/>
                  </a:lnTo>
                  <a:lnTo>
                    <a:pt x="317842" y="5224272"/>
                  </a:lnTo>
                  <a:lnTo>
                    <a:pt x="1809597" y="5224272"/>
                  </a:lnTo>
                  <a:lnTo>
                    <a:pt x="1852668" y="5220690"/>
                  </a:lnTo>
                  <a:lnTo>
                    <a:pt x="1893998" y="5210258"/>
                  </a:lnTo>
                  <a:lnTo>
                    <a:pt x="1933204" y="5193447"/>
                  </a:lnTo>
                  <a:lnTo>
                    <a:pt x="1969904" y="5170728"/>
                  </a:lnTo>
                  <a:lnTo>
                    <a:pt x="2003717" y="5142573"/>
                  </a:lnTo>
                  <a:lnTo>
                    <a:pt x="2034260" y="5109452"/>
                  </a:lnTo>
                  <a:lnTo>
                    <a:pt x="2056724" y="5078031"/>
                  </a:lnTo>
                  <a:lnTo>
                    <a:pt x="1658086" y="5078031"/>
                  </a:lnTo>
                  <a:lnTo>
                    <a:pt x="1657070" y="5077472"/>
                  </a:lnTo>
                  <a:lnTo>
                    <a:pt x="1656054" y="5076367"/>
                  </a:lnTo>
                  <a:lnTo>
                    <a:pt x="1648849" y="5067477"/>
                  </a:lnTo>
                  <a:lnTo>
                    <a:pt x="1029436" y="5067477"/>
                  </a:lnTo>
                  <a:lnTo>
                    <a:pt x="1027658" y="5065242"/>
                  </a:lnTo>
                  <a:lnTo>
                    <a:pt x="1027658" y="4991849"/>
                  </a:lnTo>
                  <a:lnTo>
                    <a:pt x="379260" y="4991849"/>
                  </a:lnTo>
                  <a:lnTo>
                    <a:pt x="379260" y="4978514"/>
                  </a:lnTo>
                  <a:lnTo>
                    <a:pt x="1654299" y="4978514"/>
                  </a:lnTo>
                  <a:lnTo>
                    <a:pt x="1656054" y="4976279"/>
                  </a:lnTo>
                  <a:lnTo>
                    <a:pt x="1657070" y="4975720"/>
                  </a:lnTo>
                  <a:lnTo>
                    <a:pt x="1658086" y="4975440"/>
                  </a:lnTo>
                  <a:lnTo>
                    <a:pt x="2105160" y="4975440"/>
                  </a:lnTo>
                  <a:lnTo>
                    <a:pt x="2116102" y="4936736"/>
                  </a:lnTo>
                  <a:lnTo>
                    <a:pt x="2124570" y="4885853"/>
                  </a:lnTo>
                  <a:lnTo>
                    <a:pt x="2127478" y="4832832"/>
                  </a:lnTo>
                  <a:lnTo>
                    <a:pt x="2127478" y="4799482"/>
                  </a:lnTo>
                  <a:lnTo>
                    <a:pt x="61391" y="4799482"/>
                  </a:lnTo>
                  <a:lnTo>
                    <a:pt x="61391" y="409193"/>
                  </a:lnTo>
                  <a:lnTo>
                    <a:pt x="2127478" y="409194"/>
                  </a:lnTo>
                  <a:lnTo>
                    <a:pt x="2127478" y="391413"/>
                  </a:lnTo>
                  <a:lnTo>
                    <a:pt x="2124570" y="338411"/>
                  </a:lnTo>
                  <a:lnTo>
                    <a:pt x="2116102" y="287543"/>
                  </a:lnTo>
                  <a:lnTo>
                    <a:pt x="2106222" y="252602"/>
                  </a:lnTo>
                  <a:lnTo>
                    <a:pt x="840816" y="252602"/>
                  </a:lnTo>
                  <a:lnTo>
                    <a:pt x="829979" y="246987"/>
                  </a:lnTo>
                  <a:lnTo>
                    <a:pt x="826238" y="234632"/>
                  </a:lnTo>
                  <a:lnTo>
                    <a:pt x="829595" y="222277"/>
                  </a:lnTo>
                  <a:lnTo>
                    <a:pt x="840054" y="216662"/>
                  </a:lnTo>
                  <a:lnTo>
                    <a:pt x="2093223" y="216662"/>
                  </a:lnTo>
                  <a:lnTo>
                    <a:pt x="2084011" y="194093"/>
                  </a:lnTo>
                  <a:lnTo>
                    <a:pt x="2061152" y="152456"/>
                  </a:lnTo>
                  <a:lnTo>
                    <a:pt x="2034260" y="114839"/>
                  </a:lnTo>
                  <a:lnTo>
                    <a:pt x="2003717" y="81715"/>
                  </a:lnTo>
                  <a:lnTo>
                    <a:pt x="1969904" y="53556"/>
                  </a:lnTo>
                  <a:lnTo>
                    <a:pt x="1933204" y="30833"/>
                  </a:lnTo>
                  <a:lnTo>
                    <a:pt x="1893998" y="14018"/>
                  </a:lnTo>
                  <a:lnTo>
                    <a:pt x="1852668" y="3583"/>
                  </a:lnTo>
                  <a:lnTo>
                    <a:pt x="1809597" y="0"/>
                  </a:lnTo>
                  <a:close/>
                </a:path>
                <a:path w="2127885" h="5224780">
                  <a:moveTo>
                    <a:pt x="2105160" y="4975440"/>
                  </a:moveTo>
                  <a:lnTo>
                    <a:pt x="1660372" y="4975440"/>
                  </a:lnTo>
                  <a:lnTo>
                    <a:pt x="1661515" y="4975720"/>
                  </a:lnTo>
                  <a:lnTo>
                    <a:pt x="1662404" y="4976279"/>
                  </a:lnTo>
                  <a:lnTo>
                    <a:pt x="1664182" y="4978514"/>
                  </a:lnTo>
                  <a:lnTo>
                    <a:pt x="1664182" y="4981854"/>
                  </a:lnTo>
                  <a:lnTo>
                    <a:pt x="1662404" y="4984076"/>
                  </a:lnTo>
                  <a:lnTo>
                    <a:pt x="1633575" y="5019649"/>
                  </a:lnTo>
                  <a:lnTo>
                    <a:pt x="1631670" y="5021884"/>
                  </a:lnTo>
                  <a:lnTo>
                    <a:pt x="1630781" y="5024107"/>
                  </a:lnTo>
                  <a:lnTo>
                    <a:pt x="1630781" y="5028539"/>
                  </a:lnTo>
                  <a:lnTo>
                    <a:pt x="1631670" y="5030762"/>
                  </a:lnTo>
                  <a:lnTo>
                    <a:pt x="1633575" y="5032997"/>
                  </a:lnTo>
                  <a:lnTo>
                    <a:pt x="1662404" y="5068595"/>
                  </a:lnTo>
                  <a:lnTo>
                    <a:pt x="1664182" y="5070817"/>
                  </a:lnTo>
                  <a:lnTo>
                    <a:pt x="1664182" y="5074132"/>
                  </a:lnTo>
                  <a:lnTo>
                    <a:pt x="1661515" y="5077472"/>
                  </a:lnTo>
                  <a:lnTo>
                    <a:pt x="1660372" y="5078031"/>
                  </a:lnTo>
                  <a:lnTo>
                    <a:pt x="2056724" y="5078031"/>
                  </a:lnTo>
                  <a:lnTo>
                    <a:pt x="2061152" y="5071837"/>
                  </a:lnTo>
                  <a:lnTo>
                    <a:pt x="2084011" y="5030199"/>
                  </a:lnTo>
                  <a:lnTo>
                    <a:pt x="2102455" y="4985008"/>
                  </a:lnTo>
                  <a:lnTo>
                    <a:pt x="2105160" y="4975440"/>
                  </a:lnTo>
                  <a:close/>
                </a:path>
                <a:path w="2127885" h="5224780">
                  <a:moveTo>
                    <a:pt x="1652554" y="4980736"/>
                  </a:moveTo>
                  <a:lnTo>
                    <a:pt x="1097127" y="4980736"/>
                  </a:lnTo>
                  <a:lnTo>
                    <a:pt x="1098905" y="4982959"/>
                  </a:lnTo>
                  <a:lnTo>
                    <a:pt x="1098905" y="5065242"/>
                  </a:lnTo>
                  <a:lnTo>
                    <a:pt x="1097127" y="5067477"/>
                  </a:lnTo>
                  <a:lnTo>
                    <a:pt x="1648849" y="5067477"/>
                  </a:lnTo>
                  <a:lnTo>
                    <a:pt x="1627225" y="5040795"/>
                  </a:lnTo>
                  <a:lnTo>
                    <a:pt x="1624431" y="5036337"/>
                  </a:lnTo>
                  <a:lnTo>
                    <a:pt x="1622653" y="5031879"/>
                  </a:lnTo>
                  <a:lnTo>
                    <a:pt x="1622653" y="5020767"/>
                  </a:lnTo>
                  <a:lnTo>
                    <a:pt x="1624431" y="5016309"/>
                  </a:lnTo>
                  <a:lnTo>
                    <a:pt x="1627225" y="5012994"/>
                  </a:lnTo>
                  <a:lnTo>
                    <a:pt x="1652554" y="4980736"/>
                  </a:lnTo>
                  <a:close/>
                </a:path>
                <a:path w="2127885" h="5224780">
                  <a:moveTo>
                    <a:pt x="1654299" y="4978514"/>
                  </a:moveTo>
                  <a:lnTo>
                    <a:pt x="459625" y="4978514"/>
                  </a:lnTo>
                  <a:lnTo>
                    <a:pt x="458724" y="4991849"/>
                  </a:lnTo>
                  <a:lnTo>
                    <a:pt x="1027658" y="4991849"/>
                  </a:lnTo>
                  <a:lnTo>
                    <a:pt x="1027658" y="4982959"/>
                  </a:lnTo>
                  <a:lnTo>
                    <a:pt x="1029436" y="4980736"/>
                  </a:lnTo>
                  <a:lnTo>
                    <a:pt x="1652554" y="4980736"/>
                  </a:lnTo>
                  <a:lnTo>
                    <a:pt x="1654299" y="4978514"/>
                  </a:lnTo>
                  <a:close/>
                </a:path>
                <a:path w="2127885" h="5224780">
                  <a:moveTo>
                    <a:pt x="2127478" y="409194"/>
                  </a:moveTo>
                  <a:lnTo>
                    <a:pt x="2070582" y="409194"/>
                  </a:lnTo>
                  <a:lnTo>
                    <a:pt x="2070582" y="4799482"/>
                  </a:lnTo>
                  <a:lnTo>
                    <a:pt x="2127478" y="4799482"/>
                  </a:lnTo>
                  <a:lnTo>
                    <a:pt x="2127478" y="409194"/>
                  </a:lnTo>
                  <a:close/>
                </a:path>
                <a:path w="2127885" h="5224780">
                  <a:moveTo>
                    <a:pt x="1267434" y="252475"/>
                  </a:moveTo>
                  <a:lnTo>
                    <a:pt x="841933" y="252475"/>
                  </a:lnTo>
                  <a:lnTo>
                    <a:pt x="841375" y="252602"/>
                  </a:lnTo>
                  <a:lnTo>
                    <a:pt x="1268069" y="252602"/>
                  </a:lnTo>
                  <a:lnTo>
                    <a:pt x="1267434" y="252475"/>
                  </a:lnTo>
                  <a:close/>
                </a:path>
                <a:path w="2127885" h="5224780">
                  <a:moveTo>
                    <a:pt x="2093223" y="216662"/>
                  </a:moveTo>
                  <a:lnTo>
                    <a:pt x="1269339" y="216662"/>
                  </a:lnTo>
                  <a:lnTo>
                    <a:pt x="1279793" y="222277"/>
                  </a:lnTo>
                  <a:lnTo>
                    <a:pt x="1283150" y="234632"/>
                  </a:lnTo>
                  <a:lnTo>
                    <a:pt x="1279412" y="246987"/>
                  </a:lnTo>
                  <a:lnTo>
                    <a:pt x="1268577" y="252602"/>
                  </a:lnTo>
                  <a:lnTo>
                    <a:pt x="2106222" y="252602"/>
                  </a:lnTo>
                  <a:lnTo>
                    <a:pt x="2102455" y="239279"/>
                  </a:lnTo>
                  <a:lnTo>
                    <a:pt x="2093223" y="216662"/>
                  </a:lnTo>
                  <a:close/>
                </a:path>
                <a:path w="2127885" h="5224780">
                  <a:moveTo>
                    <a:pt x="1268577" y="216662"/>
                  </a:moveTo>
                  <a:lnTo>
                    <a:pt x="840841" y="216662"/>
                  </a:lnTo>
                  <a:lnTo>
                    <a:pt x="842479" y="216915"/>
                  </a:lnTo>
                  <a:lnTo>
                    <a:pt x="1266926" y="216915"/>
                  </a:lnTo>
                  <a:lnTo>
                    <a:pt x="1268577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4151" y="1918715"/>
              <a:ext cx="2007108" cy="4378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0357" y="1420367"/>
              <a:ext cx="2132330" cy="5198745"/>
            </a:xfrm>
            <a:custGeom>
              <a:avLst/>
              <a:gdLst/>
              <a:ahLst/>
              <a:cxnLst/>
              <a:rect l="l" t="t" r="r" b="b"/>
              <a:pathLst>
                <a:path w="2132330" h="5198745">
                  <a:moveTo>
                    <a:pt x="1813534" y="0"/>
                  </a:moveTo>
                  <a:lnTo>
                    <a:pt x="318528" y="0"/>
                  </a:lnTo>
                  <a:lnTo>
                    <a:pt x="275380" y="3565"/>
                  </a:lnTo>
                  <a:lnTo>
                    <a:pt x="233973" y="13947"/>
                  </a:lnTo>
                  <a:lnTo>
                    <a:pt x="194692" y="30678"/>
                  </a:lnTo>
                  <a:lnTo>
                    <a:pt x="157918" y="53288"/>
                  </a:lnTo>
                  <a:lnTo>
                    <a:pt x="124035" y="81307"/>
                  </a:lnTo>
                  <a:lnTo>
                    <a:pt x="93427" y="114268"/>
                  </a:lnTo>
                  <a:lnTo>
                    <a:pt x="66476" y="151700"/>
                  </a:lnTo>
                  <a:lnTo>
                    <a:pt x="43567" y="193134"/>
                  </a:lnTo>
                  <a:lnTo>
                    <a:pt x="25081" y="238101"/>
                  </a:lnTo>
                  <a:lnTo>
                    <a:pt x="11402" y="286132"/>
                  </a:lnTo>
                  <a:lnTo>
                    <a:pt x="2914" y="336757"/>
                  </a:lnTo>
                  <a:lnTo>
                    <a:pt x="0" y="389509"/>
                  </a:lnTo>
                  <a:lnTo>
                    <a:pt x="0" y="4808855"/>
                  </a:lnTo>
                  <a:lnTo>
                    <a:pt x="2914" y="4861614"/>
                  </a:lnTo>
                  <a:lnTo>
                    <a:pt x="11402" y="4912245"/>
                  </a:lnTo>
                  <a:lnTo>
                    <a:pt x="25081" y="4960278"/>
                  </a:lnTo>
                  <a:lnTo>
                    <a:pt x="43567" y="5005246"/>
                  </a:lnTo>
                  <a:lnTo>
                    <a:pt x="66476" y="5046680"/>
                  </a:lnTo>
                  <a:lnTo>
                    <a:pt x="93427" y="5084110"/>
                  </a:lnTo>
                  <a:lnTo>
                    <a:pt x="124035" y="5117067"/>
                  </a:lnTo>
                  <a:lnTo>
                    <a:pt x="157918" y="5145084"/>
                  </a:lnTo>
                  <a:lnTo>
                    <a:pt x="194692" y="5167690"/>
                  </a:lnTo>
                  <a:lnTo>
                    <a:pt x="233973" y="5184418"/>
                  </a:lnTo>
                  <a:lnTo>
                    <a:pt x="275380" y="5194799"/>
                  </a:lnTo>
                  <a:lnTo>
                    <a:pt x="318528" y="5198364"/>
                  </a:lnTo>
                  <a:lnTo>
                    <a:pt x="1813534" y="5198364"/>
                  </a:lnTo>
                  <a:lnTo>
                    <a:pt x="1856671" y="5194799"/>
                  </a:lnTo>
                  <a:lnTo>
                    <a:pt x="1898070" y="5184418"/>
                  </a:lnTo>
                  <a:lnTo>
                    <a:pt x="1937347" y="5167690"/>
                  </a:lnTo>
                  <a:lnTo>
                    <a:pt x="1974119" y="5145084"/>
                  </a:lnTo>
                  <a:lnTo>
                    <a:pt x="2008001" y="5117067"/>
                  </a:lnTo>
                  <a:lnTo>
                    <a:pt x="2038610" y="5084110"/>
                  </a:lnTo>
                  <a:lnTo>
                    <a:pt x="2061122" y="5052847"/>
                  </a:lnTo>
                  <a:lnTo>
                    <a:pt x="1661769" y="5052847"/>
                  </a:lnTo>
                  <a:lnTo>
                    <a:pt x="1660626" y="5052301"/>
                  </a:lnTo>
                  <a:lnTo>
                    <a:pt x="1659610" y="5051183"/>
                  </a:lnTo>
                  <a:lnTo>
                    <a:pt x="1652379" y="5042344"/>
                  </a:lnTo>
                  <a:lnTo>
                    <a:pt x="1031595" y="5042344"/>
                  </a:lnTo>
                  <a:lnTo>
                    <a:pt x="1029817" y="5040134"/>
                  </a:lnTo>
                  <a:lnTo>
                    <a:pt x="1029817" y="4967097"/>
                  </a:lnTo>
                  <a:lnTo>
                    <a:pt x="380072" y="4967097"/>
                  </a:lnTo>
                  <a:lnTo>
                    <a:pt x="380072" y="4953812"/>
                  </a:lnTo>
                  <a:lnTo>
                    <a:pt x="1657858" y="4953812"/>
                  </a:lnTo>
                  <a:lnTo>
                    <a:pt x="1659610" y="4951603"/>
                  </a:lnTo>
                  <a:lnTo>
                    <a:pt x="1660626" y="4951044"/>
                  </a:lnTo>
                  <a:lnTo>
                    <a:pt x="1661769" y="4950764"/>
                  </a:lnTo>
                  <a:lnTo>
                    <a:pt x="2109673" y="4950764"/>
                  </a:lnTo>
                  <a:lnTo>
                    <a:pt x="2120645" y="4912245"/>
                  </a:lnTo>
                  <a:lnTo>
                    <a:pt x="2129135" y="4861614"/>
                  </a:lnTo>
                  <a:lnTo>
                    <a:pt x="2132050" y="4808855"/>
                  </a:lnTo>
                  <a:lnTo>
                    <a:pt x="2132050" y="4775682"/>
                  </a:lnTo>
                  <a:lnTo>
                    <a:pt x="61518" y="4775682"/>
                  </a:lnTo>
                  <a:lnTo>
                    <a:pt x="61518" y="407162"/>
                  </a:lnTo>
                  <a:lnTo>
                    <a:pt x="2132050" y="407162"/>
                  </a:lnTo>
                  <a:lnTo>
                    <a:pt x="2132050" y="389509"/>
                  </a:lnTo>
                  <a:lnTo>
                    <a:pt x="2129135" y="336757"/>
                  </a:lnTo>
                  <a:lnTo>
                    <a:pt x="2120645" y="286132"/>
                  </a:lnTo>
                  <a:lnTo>
                    <a:pt x="2110733" y="251333"/>
                  </a:lnTo>
                  <a:lnTo>
                    <a:pt x="842632" y="251333"/>
                  </a:lnTo>
                  <a:lnTo>
                    <a:pt x="831767" y="245756"/>
                  </a:lnTo>
                  <a:lnTo>
                    <a:pt x="828016" y="233489"/>
                  </a:lnTo>
                  <a:lnTo>
                    <a:pt x="831382" y="221222"/>
                  </a:lnTo>
                  <a:lnTo>
                    <a:pt x="841870" y="215646"/>
                  </a:lnTo>
                  <a:lnTo>
                    <a:pt x="2097731" y="215646"/>
                  </a:lnTo>
                  <a:lnTo>
                    <a:pt x="2088475" y="193134"/>
                  </a:lnTo>
                  <a:lnTo>
                    <a:pt x="2065563" y="151700"/>
                  </a:lnTo>
                  <a:lnTo>
                    <a:pt x="2038610" y="114268"/>
                  </a:lnTo>
                  <a:lnTo>
                    <a:pt x="2008001" y="81307"/>
                  </a:lnTo>
                  <a:lnTo>
                    <a:pt x="1974119" y="53288"/>
                  </a:lnTo>
                  <a:lnTo>
                    <a:pt x="1937347" y="30678"/>
                  </a:lnTo>
                  <a:lnTo>
                    <a:pt x="1898070" y="13947"/>
                  </a:lnTo>
                  <a:lnTo>
                    <a:pt x="1856671" y="3565"/>
                  </a:lnTo>
                  <a:lnTo>
                    <a:pt x="1813534" y="0"/>
                  </a:lnTo>
                  <a:close/>
                </a:path>
                <a:path w="2132330" h="5198745">
                  <a:moveTo>
                    <a:pt x="2109673" y="4950764"/>
                  </a:moveTo>
                  <a:lnTo>
                    <a:pt x="1663928" y="4950764"/>
                  </a:lnTo>
                  <a:lnTo>
                    <a:pt x="1665071" y="4951044"/>
                  </a:lnTo>
                  <a:lnTo>
                    <a:pt x="1665960" y="4951603"/>
                  </a:lnTo>
                  <a:lnTo>
                    <a:pt x="1667865" y="4953812"/>
                  </a:lnTo>
                  <a:lnTo>
                    <a:pt x="1667865" y="4957140"/>
                  </a:lnTo>
                  <a:lnTo>
                    <a:pt x="1665960" y="4959362"/>
                  </a:lnTo>
                  <a:lnTo>
                    <a:pt x="1637004" y="4994757"/>
                  </a:lnTo>
                  <a:lnTo>
                    <a:pt x="1635226" y="4996980"/>
                  </a:lnTo>
                  <a:lnTo>
                    <a:pt x="1634337" y="4999189"/>
                  </a:lnTo>
                  <a:lnTo>
                    <a:pt x="1634337" y="5003596"/>
                  </a:lnTo>
                  <a:lnTo>
                    <a:pt x="1635226" y="5005819"/>
                  </a:lnTo>
                  <a:lnTo>
                    <a:pt x="1637004" y="5008029"/>
                  </a:lnTo>
                  <a:lnTo>
                    <a:pt x="1665960" y="5043449"/>
                  </a:lnTo>
                  <a:lnTo>
                    <a:pt x="1667865" y="5045671"/>
                  </a:lnTo>
                  <a:lnTo>
                    <a:pt x="1667865" y="5048973"/>
                  </a:lnTo>
                  <a:lnTo>
                    <a:pt x="1665960" y="5051183"/>
                  </a:lnTo>
                  <a:lnTo>
                    <a:pt x="1665071" y="5052301"/>
                  </a:lnTo>
                  <a:lnTo>
                    <a:pt x="1663928" y="5052847"/>
                  </a:lnTo>
                  <a:lnTo>
                    <a:pt x="2061122" y="5052847"/>
                  </a:lnTo>
                  <a:lnTo>
                    <a:pt x="2065563" y="5046680"/>
                  </a:lnTo>
                  <a:lnTo>
                    <a:pt x="2088475" y="5005246"/>
                  </a:lnTo>
                  <a:lnTo>
                    <a:pt x="2106964" y="4960278"/>
                  </a:lnTo>
                  <a:lnTo>
                    <a:pt x="2109673" y="4950764"/>
                  </a:lnTo>
                  <a:close/>
                </a:path>
                <a:path w="2132330" h="5198745">
                  <a:moveTo>
                    <a:pt x="1656096" y="4956035"/>
                  </a:moveTo>
                  <a:lnTo>
                    <a:pt x="1099540" y="4956035"/>
                  </a:lnTo>
                  <a:lnTo>
                    <a:pt x="1101318" y="4958257"/>
                  </a:lnTo>
                  <a:lnTo>
                    <a:pt x="1101318" y="5040134"/>
                  </a:lnTo>
                  <a:lnTo>
                    <a:pt x="1099540" y="5042344"/>
                  </a:lnTo>
                  <a:lnTo>
                    <a:pt x="1652379" y="5042344"/>
                  </a:lnTo>
                  <a:lnTo>
                    <a:pt x="1630654" y="5015788"/>
                  </a:lnTo>
                  <a:lnTo>
                    <a:pt x="1627987" y="5011356"/>
                  </a:lnTo>
                  <a:lnTo>
                    <a:pt x="1626209" y="5006924"/>
                  </a:lnTo>
                  <a:lnTo>
                    <a:pt x="1626209" y="4995862"/>
                  </a:lnTo>
                  <a:lnTo>
                    <a:pt x="1627987" y="4991430"/>
                  </a:lnTo>
                  <a:lnTo>
                    <a:pt x="1630654" y="4988128"/>
                  </a:lnTo>
                  <a:lnTo>
                    <a:pt x="1656096" y="4956035"/>
                  </a:lnTo>
                  <a:close/>
                </a:path>
                <a:path w="2132330" h="5198745">
                  <a:moveTo>
                    <a:pt x="1657858" y="4953812"/>
                  </a:moveTo>
                  <a:lnTo>
                    <a:pt x="460616" y="4953812"/>
                  </a:lnTo>
                  <a:lnTo>
                    <a:pt x="459701" y="4967097"/>
                  </a:lnTo>
                  <a:lnTo>
                    <a:pt x="1029817" y="4967097"/>
                  </a:lnTo>
                  <a:lnTo>
                    <a:pt x="1029817" y="4958257"/>
                  </a:lnTo>
                  <a:lnTo>
                    <a:pt x="1031595" y="4956035"/>
                  </a:lnTo>
                  <a:lnTo>
                    <a:pt x="1656096" y="4956035"/>
                  </a:lnTo>
                  <a:lnTo>
                    <a:pt x="1657858" y="4953812"/>
                  </a:lnTo>
                  <a:close/>
                </a:path>
                <a:path w="2132330" h="5198745">
                  <a:moveTo>
                    <a:pt x="2132050" y="407162"/>
                  </a:moveTo>
                  <a:lnTo>
                    <a:pt x="2075027" y="407162"/>
                  </a:lnTo>
                  <a:lnTo>
                    <a:pt x="2075027" y="4775682"/>
                  </a:lnTo>
                  <a:lnTo>
                    <a:pt x="2132050" y="4775682"/>
                  </a:lnTo>
                  <a:lnTo>
                    <a:pt x="2132050" y="407162"/>
                  </a:lnTo>
                  <a:close/>
                </a:path>
                <a:path w="2132330" h="5198745">
                  <a:moveTo>
                    <a:pt x="1270228" y="251206"/>
                  </a:moveTo>
                  <a:lnTo>
                    <a:pt x="843737" y="251206"/>
                  </a:lnTo>
                  <a:lnTo>
                    <a:pt x="843178" y="251333"/>
                  </a:lnTo>
                  <a:lnTo>
                    <a:pt x="1270736" y="251333"/>
                  </a:lnTo>
                  <a:lnTo>
                    <a:pt x="1270228" y="251206"/>
                  </a:lnTo>
                  <a:close/>
                </a:path>
                <a:path w="2132330" h="5198745">
                  <a:moveTo>
                    <a:pt x="2097731" y="215646"/>
                  </a:moveTo>
                  <a:lnTo>
                    <a:pt x="1272133" y="215646"/>
                  </a:lnTo>
                  <a:lnTo>
                    <a:pt x="1282587" y="221222"/>
                  </a:lnTo>
                  <a:lnTo>
                    <a:pt x="1285944" y="233489"/>
                  </a:lnTo>
                  <a:lnTo>
                    <a:pt x="1282206" y="245756"/>
                  </a:lnTo>
                  <a:lnTo>
                    <a:pt x="1271371" y="251333"/>
                  </a:lnTo>
                  <a:lnTo>
                    <a:pt x="2110733" y="251333"/>
                  </a:lnTo>
                  <a:lnTo>
                    <a:pt x="2106964" y="238101"/>
                  </a:lnTo>
                  <a:lnTo>
                    <a:pt x="2097731" y="215646"/>
                  </a:lnTo>
                  <a:close/>
                </a:path>
                <a:path w="2132330" h="5198745">
                  <a:moveTo>
                    <a:pt x="1270482" y="215646"/>
                  </a:moveTo>
                  <a:lnTo>
                    <a:pt x="843445" y="215646"/>
                  </a:lnTo>
                  <a:lnTo>
                    <a:pt x="844295" y="215773"/>
                  </a:lnTo>
                  <a:lnTo>
                    <a:pt x="1269593" y="215773"/>
                  </a:lnTo>
                  <a:lnTo>
                    <a:pt x="1270482" y="215646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87495" y="1770887"/>
              <a:ext cx="2072639" cy="4526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10755" y="1772411"/>
              <a:ext cx="2016251" cy="44759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678924" y="1775459"/>
              <a:ext cx="2031492" cy="44165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41776" y="1426463"/>
              <a:ext cx="8220709" cy="5224780"/>
            </a:xfrm>
            <a:custGeom>
              <a:avLst/>
              <a:gdLst/>
              <a:ahLst/>
              <a:cxnLst/>
              <a:rect l="l" t="t" r="r" b="b"/>
              <a:pathLst>
                <a:path w="8220709" h="5224780">
                  <a:moveTo>
                    <a:pt x="2129028" y="391414"/>
                  </a:moveTo>
                  <a:lnTo>
                    <a:pt x="2126107" y="338416"/>
                  </a:lnTo>
                  <a:lnTo>
                    <a:pt x="2117636" y="287553"/>
                  </a:lnTo>
                  <a:lnTo>
                    <a:pt x="2103970" y="239280"/>
                  </a:lnTo>
                  <a:lnTo>
                    <a:pt x="2085517" y="194094"/>
                  </a:lnTo>
                  <a:lnTo>
                    <a:pt x="2072132" y="169735"/>
                  </a:lnTo>
                  <a:lnTo>
                    <a:pt x="2072132" y="409194"/>
                  </a:lnTo>
                  <a:lnTo>
                    <a:pt x="2072132" y="4799482"/>
                  </a:lnTo>
                  <a:lnTo>
                    <a:pt x="1665478" y="4799482"/>
                  </a:lnTo>
                  <a:lnTo>
                    <a:pt x="1665478" y="4978514"/>
                  </a:lnTo>
                  <a:lnTo>
                    <a:pt x="1665478" y="4981854"/>
                  </a:lnTo>
                  <a:lnTo>
                    <a:pt x="1663700" y="4984077"/>
                  </a:lnTo>
                  <a:lnTo>
                    <a:pt x="1634744" y="5019649"/>
                  </a:lnTo>
                  <a:lnTo>
                    <a:pt x="1632966" y="5021885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6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8" y="5070818"/>
                  </a:lnTo>
                  <a:lnTo>
                    <a:pt x="1665478" y="5074132"/>
                  </a:lnTo>
                  <a:lnTo>
                    <a:pt x="1663700" y="5076368"/>
                  </a:lnTo>
                  <a:lnTo>
                    <a:pt x="1662684" y="5077472"/>
                  </a:lnTo>
                  <a:lnTo>
                    <a:pt x="1661541" y="5078031"/>
                  </a:lnTo>
                  <a:lnTo>
                    <a:pt x="1659382" y="5078031"/>
                  </a:lnTo>
                  <a:lnTo>
                    <a:pt x="1628394" y="5040795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5"/>
                  </a:lnTo>
                  <a:lnTo>
                    <a:pt x="1653832" y="4980737"/>
                  </a:lnTo>
                  <a:lnTo>
                    <a:pt x="1655584" y="4978514"/>
                  </a:lnTo>
                  <a:lnTo>
                    <a:pt x="1657350" y="4976279"/>
                  </a:lnTo>
                  <a:lnTo>
                    <a:pt x="1658239" y="4975720"/>
                  </a:lnTo>
                  <a:lnTo>
                    <a:pt x="1659382" y="4975441"/>
                  </a:lnTo>
                  <a:lnTo>
                    <a:pt x="1661541" y="4975441"/>
                  </a:lnTo>
                  <a:lnTo>
                    <a:pt x="1662684" y="4975720"/>
                  </a:lnTo>
                  <a:lnTo>
                    <a:pt x="1663700" y="4976279"/>
                  </a:lnTo>
                  <a:lnTo>
                    <a:pt x="1665478" y="4978514"/>
                  </a:lnTo>
                  <a:lnTo>
                    <a:pt x="1665478" y="4799482"/>
                  </a:lnTo>
                  <a:lnTo>
                    <a:pt x="1099820" y="4799482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5" y="5067478"/>
                  </a:lnTo>
                  <a:lnTo>
                    <a:pt x="1030224" y="5067478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7"/>
                  </a:lnTo>
                  <a:lnTo>
                    <a:pt x="1097915" y="4980737"/>
                  </a:lnTo>
                  <a:lnTo>
                    <a:pt x="1099820" y="4982959"/>
                  </a:lnTo>
                  <a:lnTo>
                    <a:pt x="1099820" y="4799482"/>
                  </a:lnTo>
                  <a:lnTo>
                    <a:pt x="459994" y="4799482"/>
                  </a:lnTo>
                  <a:lnTo>
                    <a:pt x="459994" y="4978514"/>
                  </a:lnTo>
                  <a:lnTo>
                    <a:pt x="459105" y="4991849"/>
                  </a:lnTo>
                  <a:lnTo>
                    <a:pt x="379603" y="4991849"/>
                  </a:lnTo>
                  <a:lnTo>
                    <a:pt x="379603" y="4978514"/>
                  </a:lnTo>
                  <a:lnTo>
                    <a:pt x="459994" y="4978514"/>
                  </a:lnTo>
                  <a:lnTo>
                    <a:pt x="459994" y="4799482"/>
                  </a:lnTo>
                  <a:lnTo>
                    <a:pt x="61468" y="4799482"/>
                  </a:lnTo>
                  <a:lnTo>
                    <a:pt x="61468" y="409194"/>
                  </a:lnTo>
                  <a:lnTo>
                    <a:pt x="2072132" y="409194"/>
                  </a:lnTo>
                  <a:lnTo>
                    <a:pt x="2072132" y="169735"/>
                  </a:lnTo>
                  <a:lnTo>
                    <a:pt x="2035721" y="114846"/>
                  </a:lnTo>
                  <a:lnTo>
                    <a:pt x="2005152" y="81724"/>
                  </a:lnTo>
                  <a:lnTo>
                    <a:pt x="1971319" y="53568"/>
                  </a:lnTo>
                  <a:lnTo>
                    <a:pt x="1934591" y="30835"/>
                  </a:lnTo>
                  <a:lnTo>
                    <a:pt x="1895348" y="14020"/>
                  </a:lnTo>
                  <a:lnTo>
                    <a:pt x="1853984" y="3594"/>
                  </a:lnTo>
                  <a:lnTo>
                    <a:pt x="1810893" y="0"/>
                  </a:lnTo>
                  <a:lnTo>
                    <a:pt x="1284058" y="0"/>
                  </a:lnTo>
                  <a:lnTo>
                    <a:pt x="1284058" y="234632"/>
                  </a:lnTo>
                  <a:lnTo>
                    <a:pt x="1280325" y="246989"/>
                  </a:lnTo>
                  <a:lnTo>
                    <a:pt x="1269492" y="252603"/>
                  </a:lnTo>
                  <a:lnTo>
                    <a:pt x="1268984" y="252603"/>
                  </a:lnTo>
                  <a:lnTo>
                    <a:pt x="1268349" y="252476"/>
                  </a:lnTo>
                  <a:lnTo>
                    <a:pt x="842518" y="252476"/>
                  </a:lnTo>
                  <a:lnTo>
                    <a:pt x="842010" y="252603"/>
                  </a:lnTo>
                  <a:lnTo>
                    <a:pt x="841502" y="252603"/>
                  </a:lnTo>
                  <a:lnTo>
                    <a:pt x="830592" y="246989"/>
                  </a:lnTo>
                  <a:lnTo>
                    <a:pt x="826833" y="234632"/>
                  </a:lnTo>
                  <a:lnTo>
                    <a:pt x="830211" y="222288"/>
                  </a:lnTo>
                  <a:lnTo>
                    <a:pt x="840740" y="216662"/>
                  </a:lnTo>
                  <a:lnTo>
                    <a:pt x="841502" y="216662"/>
                  </a:lnTo>
                  <a:lnTo>
                    <a:pt x="843153" y="216916"/>
                  </a:lnTo>
                  <a:lnTo>
                    <a:pt x="1267841" y="216916"/>
                  </a:lnTo>
                  <a:lnTo>
                    <a:pt x="1269492" y="216662"/>
                  </a:lnTo>
                  <a:lnTo>
                    <a:pt x="1270254" y="216662"/>
                  </a:lnTo>
                  <a:lnTo>
                    <a:pt x="1280706" y="222288"/>
                  </a:lnTo>
                  <a:lnTo>
                    <a:pt x="1284058" y="234632"/>
                  </a:lnTo>
                  <a:lnTo>
                    <a:pt x="1284058" y="0"/>
                  </a:lnTo>
                  <a:lnTo>
                    <a:pt x="318135" y="0"/>
                  </a:lnTo>
                  <a:lnTo>
                    <a:pt x="275031" y="3594"/>
                  </a:lnTo>
                  <a:lnTo>
                    <a:pt x="233667" y="14020"/>
                  </a:lnTo>
                  <a:lnTo>
                    <a:pt x="194424" y="30835"/>
                  </a:lnTo>
                  <a:lnTo>
                    <a:pt x="157695" y="53568"/>
                  </a:lnTo>
                  <a:lnTo>
                    <a:pt x="123863" y="81724"/>
                  </a:lnTo>
                  <a:lnTo>
                    <a:pt x="93294" y="114846"/>
                  </a:lnTo>
                  <a:lnTo>
                    <a:pt x="66370" y="152463"/>
                  </a:lnTo>
                  <a:lnTo>
                    <a:pt x="43497" y="194094"/>
                  </a:lnTo>
                  <a:lnTo>
                    <a:pt x="25044" y="239280"/>
                  </a:lnTo>
                  <a:lnTo>
                    <a:pt x="11379" y="287553"/>
                  </a:lnTo>
                  <a:lnTo>
                    <a:pt x="2908" y="338416"/>
                  </a:lnTo>
                  <a:lnTo>
                    <a:pt x="0" y="391414"/>
                  </a:lnTo>
                  <a:lnTo>
                    <a:pt x="0" y="4832832"/>
                  </a:lnTo>
                  <a:lnTo>
                    <a:pt x="2908" y="4885855"/>
                  </a:lnTo>
                  <a:lnTo>
                    <a:pt x="11379" y="4936744"/>
                  </a:lnTo>
                  <a:lnTo>
                    <a:pt x="25044" y="4985016"/>
                  </a:lnTo>
                  <a:lnTo>
                    <a:pt x="43497" y="5030203"/>
                  </a:lnTo>
                  <a:lnTo>
                    <a:pt x="66370" y="5071846"/>
                  </a:lnTo>
                  <a:lnTo>
                    <a:pt x="93294" y="5109464"/>
                  </a:lnTo>
                  <a:lnTo>
                    <a:pt x="123863" y="5142585"/>
                  </a:lnTo>
                  <a:lnTo>
                    <a:pt x="157695" y="5170729"/>
                  </a:lnTo>
                  <a:lnTo>
                    <a:pt x="194424" y="5193449"/>
                  </a:lnTo>
                  <a:lnTo>
                    <a:pt x="233667" y="5210264"/>
                  </a:lnTo>
                  <a:lnTo>
                    <a:pt x="275031" y="5220690"/>
                  </a:lnTo>
                  <a:lnTo>
                    <a:pt x="318135" y="5224272"/>
                  </a:lnTo>
                  <a:lnTo>
                    <a:pt x="1810893" y="5224272"/>
                  </a:lnTo>
                  <a:lnTo>
                    <a:pt x="1853984" y="5220690"/>
                  </a:lnTo>
                  <a:lnTo>
                    <a:pt x="1895348" y="5210264"/>
                  </a:lnTo>
                  <a:lnTo>
                    <a:pt x="1934591" y="5193449"/>
                  </a:lnTo>
                  <a:lnTo>
                    <a:pt x="1971319" y="5170729"/>
                  </a:lnTo>
                  <a:lnTo>
                    <a:pt x="2005152" y="5142585"/>
                  </a:lnTo>
                  <a:lnTo>
                    <a:pt x="2035721" y="5109464"/>
                  </a:lnTo>
                  <a:lnTo>
                    <a:pt x="2058212" y="5078031"/>
                  </a:lnTo>
                  <a:lnTo>
                    <a:pt x="2062645" y="5071846"/>
                  </a:lnTo>
                  <a:lnTo>
                    <a:pt x="2085517" y="5030203"/>
                  </a:lnTo>
                  <a:lnTo>
                    <a:pt x="2103970" y="4985016"/>
                  </a:lnTo>
                  <a:lnTo>
                    <a:pt x="2117636" y="4936744"/>
                  </a:lnTo>
                  <a:lnTo>
                    <a:pt x="2126107" y="4885855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2129028" y="409194"/>
                  </a:lnTo>
                  <a:lnTo>
                    <a:pt x="2129028" y="391414"/>
                  </a:lnTo>
                  <a:close/>
                </a:path>
                <a:path w="8220709" h="5224780">
                  <a:moveTo>
                    <a:pt x="5337048" y="391414"/>
                  </a:moveTo>
                  <a:lnTo>
                    <a:pt x="5334127" y="338416"/>
                  </a:lnTo>
                  <a:lnTo>
                    <a:pt x="5325656" y="287553"/>
                  </a:lnTo>
                  <a:lnTo>
                    <a:pt x="5311991" y="239280"/>
                  </a:lnTo>
                  <a:lnTo>
                    <a:pt x="5293538" y="194094"/>
                  </a:lnTo>
                  <a:lnTo>
                    <a:pt x="5280152" y="169735"/>
                  </a:lnTo>
                  <a:lnTo>
                    <a:pt x="5280152" y="409194"/>
                  </a:lnTo>
                  <a:lnTo>
                    <a:pt x="5280152" y="4799482"/>
                  </a:lnTo>
                  <a:lnTo>
                    <a:pt x="4873498" y="4799482"/>
                  </a:lnTo>
                  <a:lnTo>
                    <a:pt x="4873498" y="4978514"/>
                  </a:lnTo>
                  <a:lnTo>
                    <a:pt x="4873498" y="4981854"/>
                  </a:lnTo>
                  <a:lnTo>
                    <a:pt x="4871720" y="4984077"/>
                  </a:lnTo>
                  <a:lnTo>
                    <a:pt x="4842764" y="5019649"/>
                  </a:lnTo>
                  <a:lnTo>
                    <a:pt x="4840986" y="5021885"/>
                  </a:lnTo>
                  <a:lnTo>
                    <a:pt x="4840097" y="5024107"/>
                  </a:lnTo>
                  <a:lnTo>
                    <a:pt x="4840097" y="5028539"/>
                  </a:lnTo>
                  <a:lnTo>
                    <a:pt x="4840986" y="5030762"/>
                  </a:lnTo>
                  <a:lnTo>
                    <a:pt x="4842764" y="5032997"/>
                  </a:lnTo>
                  <a:lnTo>
                    <a:pt x="4871720" y="5068595"/>
                  </a:lnTo>
                  <a:lnTo>
                    <a:pt x="4873498" y="5070818"/>
                  </a:lnTo>
                  <a:lnTo>
                    <a:pt x="4873498" y="5074132"/>
                  </a:lnTo>
                  <a:lnTo>
                    <a:pt x="4871720" y="5076368"/>
                  </a:lnTo>
                  <a:lnTo>
                    <a:pt x="4870704" y="5077472"/>
                  </a:lnTo>
                  <a:lnTo>
                    <a:pt x="4869561" y="5078031"/>
                  </a:lnTo>
                  <a:lnTo>
                    <a:pt x="4867402" y="5078031"/>
                  </a:lnTo>
                  <a:lnTo>
                    <a:pt x="4836414" y="5040795"/>
                  </a:lnTo>
                  <a:lnTo>
                    <a:pt x="4831969" y="5031879"/>
                  </a:lnTo>
                  <a:lnTo>
                    <a:pt x="4831969" y="5020767"/>
                  </a:lnTo>
                  <a:lnTo>
                    <a:pt x="4833747" y="5016309"/>
                  </a:lnTo>
                  <a:lnTo>
                    <a:pt x="4836414" y="5012995"/>
                  </a:lnTo>
                  <a:lnTo>
                    <a:pt x="4861852" y="4980737"/>
                  </a:lnTo>
                  <a:lnTo>
                    <a:pt x="4863604" y="4978514"/>
                  </a:lnTo>
                  <a:lnTo>
                    <a:pt x="4865370" y="4976279"/>
                  </a:lnTo>
                  <a:lnTo>
                    <a:pt x="4866259" y="4975720"/>
                  </a:lnTo>
                  <a:lnTo>
                    <a:pt x="4867402" y="4975441"/>
                  </a:lnTo>
                  <a:lnTo>
                    <a:pt x="4869561" y="4975441"/>
                  </a:lnTo>
                  <a:lnTo>
                    <a:pt x="4870704" y="4975720"/>
                  </a:lnTo>
                  <a:lnTo>
                    <a:pt x="4871720" y="4976279"/>
                  </a:lnTo>
                  <a:lnTo>
                    <a:pt x="4873498" y="4978514"/>
                  </a:lnTo>
                  <a:lnTo>
                    <a:pt x="4873498" y="4799482"/>
                  </a:lnTo>
                  <a:lnTo>
                    <a:pt x="4307840" y="4799482"/>
                  </a:lnTo>
                  <a:lnTo>
                    <a:pt x="4307840" y="4982959"/>
                  </a:lnTo>
                  <a:lnTo>
                    <a:pt x="4307840" y="5065242"/>
                  </a:lnTo>
                  <a:lnTo>
                    <a:pt x="4305935" y="5067478"/>
                  </a:lnTo>
                  <a:lnTo>
                    <a:pt x="4238244" y="5067478"/>
                  </a:lnTo>
                  <a:lnTo>
                    <a:pt x="4236339" y="5065242"/>
                  </a:lnTo>
                  <a:lnTo>
                    <a:pt x="4236339" y="4991849"/>
                  </a:lnTo>
                  <a:lnTo>
                    <a:pt x="4236339" y="4982959"/>
                  </a:lnTo>
                  <a:lnTo>
                    <a:pt x="4238244" y="4980737"/>
                  </a:lnTo>
                  <a:lnTo>
                    <a:pt x="4305935" y="4980737"/>
                  </a:lnTo>
                  <a:lnTo>
                    <a:pt x="4307840" y="4982959"/>
                  </a:lnTo>
                  <a:lnTo>
                    <a:pt x="4307840" y="4799482"/>
                  </a:lnTo>
                  <a:lnTo>
                    <a:pt x="3668014" y="4799482"/>
                  </a:lnTo>
                  <a:lnTo>
                    <a:pt x="3668014" y="4978514"/>
                  </a:lnTo>
                  <a:lnTo>
                    <a:pt x="3667125" y="4991849"/>
                  </a:lnTo>
                  <a:lnTo>
                    <a:pt x="3587623" y="4991849"/>
                  </a:lnTo>
                  <a:lnTo>
                    <a:pt x="3587623" y="4978514"/>
                  </a:lnTo>
                  <a:lnTo>
                    <a:pt x="3668014" y="4978514"/>
                  </a:lnTo>
                  <a:lnTo>
                    <a:pt x="3668014" y="4799482"/>
                  </a:lnTo>
                  <a:lnTo>
                    <a:pt x="3269488" y="4799482"/>
                  </a:lnTo>
                  <a:lnTo>
                    <a:pt x="3269488" y="409194"/>
                  </a:lnTo>
                  <a:lnTo>
                    <a:pt x="5280152" y="409194"/>
                  </a:lnTo>
                  <a:lnTo>
                    <a:pt x="5280152" y="169735"/>
                  </a:lnTo>
                  <a:lnTo>
                    <a:pt x="5243741" y="114846"/>
                  </a:lnTo>
                  <a:lnTo>
                    <a:pt x="5213172" y="81724"/>
                  </a:lnTo>
                  <a:lnTo>
                    <a:pt x="5179339" y="53568"/>
                  </a:lnTo>
                  <a:lnTo>
                    <a:pt x="5142611" y="30835"/>
                  </a:lnTo>
                  <a:lnTo>
                    <a:pt x="5103368" y="14020"/>
                  </a:lnTo>
                  <a:lnTo>
                    <a:pt x="5062004" y="3594"/>
                  </a:lnTo>
                  <a:lnTo>
                    <a:pt x="5018913" y="0"/>
                  </a:lnTo>
                  <a:lnTo>
                    <a:pt x="4492079" y="0"/>
                  </a:lnTo>
                  <a:lnTo>
                    <a:pt x="4492079" y="234632"/>
                  </a:lnTo>
                  <a:lnTo>
                    <a:pt x="4488345" y="246989"/>
                  </a:lnTo>
                  <a:lnTo>
                    <a:pt x="4477512" y="252603"/>
                  </a:lnTo>
                  <a:lnTo>
                    <a:pt x="4477004" y="252603"/>
                  </a:lnTo>
                  <a:lnTo>
                    <a:pt x="4476369" y="252476"/>
                  </a:lnTo>
                  <a:lnTo>
                    <a:pt x="4050538" y="252476"/>
                  </a:lnTo>
                  <a:lnTo>
                    <a:pt x="4050030" y="252603"/>
                  </a:lnTo>
                  <a:lnTo>
                    <a:pt x="4049522" y="252603"/>
                  </a:lnTo>
                  <a:lnTo>
                    <a:pt x="4038612" y="246989"/>
                  </a:lnTo>
                  <a:lnTo>
                    <a:pt x="4034853" y="234632"/>
                  </a:lnTo>
                  <a:lnTo>
                    <a:pt x="4038231" y="222288"/>
                  </a:lnTo>
                  <a:lnTo>
                    <a:pt x="4048760" y="216662"/>
                  </a:lnTo>
                  <a:lnTo>
                    <a:pt x="4049522" y="216662"/>
                  </a:lnTo>
                  <a:lnTo>
                    <a:pt x="4051173" y="216916"/>
                  </a:lnTo>
                  <a:lnTo>
                    <a:pt x="4475861" y="216916"/>
                  </a:lnTo>
                  <a:lnTo>
                    <a:pt x="4477512" y="216662"/>
                  </a:lnTo>
                  <a:lnTo>
                    <a:pt x="4478274" y="216662"/>
                  </a:lnTo>
                  <a:lnTo>
                    <a:pt x="4488726" y="222288"/>
                  </a:lnTo>
                  <a:lnTo>
                    <a:pt x="4492079" y="234632"/>
                  </a:lnTo>
                  <a:lnTo>
                    <a:pt x="4492079" y="0"/>
                  </a:lnTo>
                  <a:lnTo>
                    <a:pt x="3526155" y="0"/>
                  </a:lnTo>
                  <a:lnTo>
                    <a:pt x="3483051" y="3594"/>
                  </a:lnTo>
                  <a:lnTo>
                    <a:pt x="3441687" y="14020"/>
                  </a:lnTo>
                  <a:lnTo>
                    <a:pt x="3402444" y="30835"/>
                  </a:lnTo>
                  <a:lnTo>
                    <a:pt x="3365716" y="53568"/>
                  </a:lnTo>
                  <a:lnTo>
                    <a:pt x="3331883" y="81724"/>
                  </a:lnTo>
                  <a:lnTo>
                    <a:pt x="3301314" y="114846"/>
                  </a:lnTo>
                  <a:lnTo>
                    <a:pt x="3274390" y="152463"/>
                  </a:lnTo>
                  <a:lnTo>
                    <a:pt x="3251517" y="194094"/>
                  </a:lnTo>
                  <a:lnTo>
                    <a:pt x="3233064" y="239280"/>
                  </a:lnTo>
                  <a:lnTo>
                    <a:pt x="3219399" y="287553"/>
                  </a:lnTo>
                  <a:lnTo>
                    <a:pt x="3210928" y="338416"/>
                  </a:lnTo>
                  <a:lnTo>
                    <a:pt x="3208020" y="391414"/>
                  </a:lnTo>
                  <a:lnTo>
                    <a:pt x="3208020" y="4832832"/>
                  </a:lnTo>
                  <a:lnTo>
                    <a:pt x="3210928" y="4885855"/>
                  </a:lnTo>
                  <a:lnTo>
                    <a:pt x="3219399" y="4936744"/>
                  </a:lnTo>
                  <a:lnTo>
                    <a:pt x="3233064" y="4985016"/>
                  </a:lnTo>
                  <a:lnTo>
                    <a:pt x="3251517" y="5030203"/>
                  </a:lnTo>
                  <a:lnTo>
                    <a:pt x="3274390" y="5071846"/>
                  </a:lnTo>
                  <a:lnTo>
                    <a:pt x="3301314" y="5109464"/>
                  </a:lnTo>
                  <a:lnTo>
                    <a:pt x="3331883" y="5142585"/>
                  </a:lnTo>
                  <a:lnTo>
                    <a:pt x="3365716" y="5170729"/>
                  </a:lnTo>
                  <a:lnTo>
                    <a:pt x="3402444" y="5193449"/>
                  </a:lnTo>
                  <a:lnTo>
                    <a:pt x="3441687" y="5210264"/>
                  </a:lnTo>
                  <a:lnTo>
                    <a:pt x="3483051" y="5220690"/>
                  </a:lnTo>
                  <a:lnTo>
                    <a:pt x="3526155" y="5224272"/>
                  </a:lnTo>
                  <a:lnTo>
                    <a:pt x="5018913" y="5224272"/>
                  </a:lnTo>
                  <a:lnTo>
                    <a:pt x="5062004" y="5220690"/>
                  </a:lnTo>
                  <a:lnTo>
                    <a:pt x="5103368" y="5210264"/>
                  </a:lnTo>
                  <a:lnTo>
                    <a:pt x="5142611" y="5193449"/>
                  </a:lnTo>
                  <a:lnTo>
                    <a:pt x="5179339" y="5170729"/>
                  </a:lnTo>
                  <a:lnTo>
                    <a:pt x="5213172" y="5142585"/>
                  </a:lnTo>
                  <a:lnTo>
                    <a:pt x="5243741" y="5109464"/>
                  </a:lnTo>
                  <a:lnTo>
                    <a:pt x="5266233" y="5078031"/>
                  </a:lnTo>
                  <a:lnTo>
                    <a:pt x="5270665" y="5071846"/>
                  </a:lnTo>
                  <a:lnTo>
                    <a:pt x="5293538" y="5030203"/>
                  </a:lnTo>
                  <a:lnTo>
                    <a:pt x="5311991" y="4985016"/>
                  </a:lnTo>
                  <a:lnTo>
                    <a:pt x="5325656" y="4936744"/>
                  </a:lnTo>
                  <a:lnTo>
                    <a:pt x="5334127" y="4885855"/>
                  </a:lnTo>
                  <a:lnTo>
                    <a:pt x="5337048" y="4832832"/>
                  </a:lnTo>
                  <a:lnTo>
                    <a:pt x="5337048" y="4799482"/>
                  </a:lnTo>
                  <a:lnTo>
                    <a:pt x="5337048" y="409194"/>
                  </a:lnTo>
                  <a:lnTo>
                    <a:pt x="5337048" y="391414"/>
                  </a:lnTo>
                  <a:close/>
                </a:path>
                <a:path w="8220709" h="5224780">
                  <a:moveTo>
                    <a:pt x="8220456" y="391414"/>
                  </a:moveTo>
                  <a:lnTo>
                    <a:pt x="8217535" y="338416"/>
                  </a:lnTo>
                  <a:lnTo>
                    <a:pt x="8209064" y="287553"/>
                  </a:lnTo>
                  <a:lnTo>
                    <a:pt x="8195399" y="239280"/>
                  </a:lnTo>
                  <a:lnTo>
                    <a:pt x="8176946" y="194094"/>
                  </a:lnTo>
                  <a:lnTo>
                    <a:pt x="8163560" y="169735"/>
                  </a:lnTo>
                  <a:lnTo>
                    <a:pt x="8163560" y="409194"/>
                  </a:lnTo>
                  <a:lnTo>
                    <a:pt x="8163560" y="4799482"/>
                  </a:lnTo>
                  <a:lnTo>
                    <a:pt x="7756906" y="4799482"/>
                  </a:lnTo>
                  <a:lnTo>
                    <a:pt x="7756906" y="4978514"/>
                  </a:lnTo>
                  <a:lnTo>
                    <a:pt x="7756906" y="4981854"/>
                  </a:lnTo>
                  <a:lnTo>
                    <a:pt x="7755128" y="4984077"/>
                  </a:lnTo>
                  <a:lnTo>
                    <a:pt x="7726172" y="5019649"/>
                  </a:lnTo>
                  <a:lnTo>
                    <a:pt x="7724394" y="5021885"/>
                  </a:lnTo>
                  <a:lnTo>
                    <a:pt x="7723505" y="5024107"/>
                  </a:lnTo>
                  <a:lnTo>
                    <a:pt x="7723505" y="5028539"/>
                  </a:lnTo>
                  <a:lnTo>
                    <a:pt x="7724394" y="5030762"/>
                  </a:lnTo>
                  <a:lnTo>
                    <a:pt x="7726172" y="5032997"/>
                  </a:lnTo>
                  <a:lnTo>
                    <a:pt x="7755128" y="5068595"/>
                  </a:lnTo>
                  <a:lnTo>
                    <a:pt x="7756906" y="5070818"/>
                  </a:lnTo>
                  <a:lnTo>
                    <a:pt x="7756906" y="5074132"/>
                  </a:lnTo>
                  <a:lnTo>
                    <a:pt x="7755128" y="5076368"/>
                  </a:lnTo>
                  <a:lnTo>
                    <a:pt x="7754112" y="5077472"/>
                  </a:lnTo>
                  <a:lnTo>
                    <a:pt x="7752969" y="5078031"/>
                  </a:lnTo>
                  <a:lnTo>
                    <a:pt x="7750810" y="5078031"/>
                  </a:lnTo>
                  <a:lnTo>
                    <a:pt x="7719822" y="5040795"/>
                  </a:lnTo>
                  <a:lnTo>
                    <a:pt x="7715377" y="5031879"/>
                  </a:lnTo>
                  <a:lnTo>
                    <a:pt x="7715377" y="5020767"/>
                  </a:lnTo>
                  <a:lnTo>
                    <a:pt x="7717155" y="5016309"/>
                  </a:lnTo>
                  <a:lnTo>
                    <a:pt x="7719822" y="5012995"/>
                  </a:lnTo>
                  <a:lnTo>
                    <a:pt x="7745260" y="4980737"/>
                  </a:lnTo>
                  <a:lnTo>
                    <a:pt x="7747013" y="4978514"/>
                  </a:lnTo>
                  <a:lnTo>
                    <a:pt x="7748778" y="4976279"/>
                  </a:lnTo>
                  <a:lnTo>
                    <a:pt x="7749667" y="4975720"/>
                  </a:lnTo>
                  <a:lnTo>
                    <a:pt x="7750810" y="4975441"/>
                  </a:lnTo>
                  <a:lnTo>
                    <a:pt x="7752969" y="4975441"/>
                  </a:lnTo>
                  <a:lnTo>
                    <a:pt x="7754112" y="4975720"/>
                  </a:lnTo>
                  <a:lnTo>
                    <a:pt x="7755128" y="4976279"/>
                  </a:lnTo>
                  <a:lnTo>
                    <a:pt x="7756906" y="4978514"/>
                  </a:lnTo>
                  <a:lnTo>
                    <a:pt x="7756906" y="4799482"/>
                  </a:lnTo>
                  <a:lnTo>
                    <a:pt x="7191248" y="4799482"/>
                  </a:lnTo>
                  <a:lnTo>
                    <a:pt x="7191248" y="4982959"/>
                  </a:lnTo>
                  <a:lnTo>
                    <a:pt x="7191248" y="5065242"/>
                  </a:lnTo>
                  <a:lnTo>
                    <a:pt x="7189343" y="5067478"/>
                  </a:lnTo>
                  <a:lnTo>
                    <a:pt x="7121652" y="5067478"/>
                  </a:lnTo>
                  <a:lnTo>
                    <a:pt x="7119747" y="5065242"/>
                  </a:lnTo>
                  <a:lnTo>
                    <a:pt x="7119747" y="4991849"/>
                  </a:lnTo>
                  <a:lnTo>
                    <a:pt x="7119747" y="4982959"/>
                  </a:lnTo>
                  <a:lnTo>
                    <a:pt x="7121652" y="4980737"/>
                  </a:lnTo>
                  <a:lnTo>
                    <a:pt x="7189343" y="4980737"/>
                  </a:lnTo>
                  <a:lnTo>
                    <a:pt x="7191248" y="4982959"/>
                  </a:lnTo>
                  <a:lnTo>
                    <a:pt x="7191248" y="4799482"/>
                  </a:lnTo>
                  <a:lnTo>
                    <a:pt x="6551422" y="4799482"/>
                  </a:lnTo>
                  <a:lnTo>
                    <a:pt x="6551422" y="4978514"/>
                  </a:lnTo>
                  <a:lnTo>
                    <a:pt x="6550533" y="4991849"/>
                  </a:lnTo>
                  <a:lnTo>
                    <a:pt x="6471031" y="4991849"/>
                  </a:lnTo>
                  <a:lnTo>
                    <a:pt x="6471031" y="4978514"/>
                  </a:lnTo>
                  <a:lnTo>
                    <a:pt x="6551422" y="4978514"/>
                  </a:lnTo>
                  <a:lnTo>
                    <a:pt x="6551422" y="4799482"/>
                  </a:lnTo>
                  <a:lnTo>
                    <a:pt x="6152896" y="4799482"/>
                  </a:lnTo>
                  <a:lnTo>
                    <a:pt x="6152896" y="409194"/>
                  </a:lnTo>
                  <a:lnTo>
                    <a:pt x="8163560" y="409194"/>
                  </a:lnTo>
                  <a:lnTo>
                    <a:pt x="8163560" y="169735"/>
                  </a:lnTo>
                  <a:lnTo>
                    <a:pt x="8127149" y="114846"/>
                  </a:lnTo>
                  <a:lnTo>
                    <a:pt x="8096580" y="81724"/>
                  </a:lnTo>
                  <a:lnTo>
                    <a:pt x="8062747" y="53568"/>
                  </a:lnTo>
                  <a:lnTo>
                    <a:pt x="8026019" y="30835"/>
                  </a:lnTo>
                  <a:lnTo>
                    <a:pt x="7986776" y="14020"/>
                  </a:lnTo>
                  <a:lnTo>
                    <a:pt x="7945412" y="3594"/>
                  </a:lnTo>
                  <a:lnTo>
                    <a:pt x="7902321" y="0"/>
                  </a:lnTo>
                  <a:lnTo>
                    <a:pt x="7375487" y="0"/>
                  </a:lnTo>
                  <a:lnTo>
                    <a:pt x="7375487" y="234632"/>
                  </a:lnTo>
                  <a:lnTo>
                    <a:pt x="7371753" y="246989"/>
                  </a:lnTo>
                  <a:lnTo>
                    <a:pt x="7360920" y="252603"/>
                  </a:lnTo>
                  <a:lnTo>
                    <a:pt x="7360412" y="252603"/>
                  </a:lnTo>
                  <a:lnTo>
                    <a:pt x="7359777" y="252476"/>
                  </a:lnTo>
                  <a:lnTo>
                    <a:pt x="6933946" y="252476"/>
                  </a:lnTo>
                  <a:lnTo>
                    <a:pt x="6933438" y="252603"/>
                  </a:lnTo>
                  <a:lnTo>
                    <a:pt x="6932930" y="252603"/>
                  </a:lnTo>
                  <a:lnTo>
                    <a:pt x="6922021" y="246989"/>
                  </a:lnTo>
                  <a:lnTo>
                    <a:pt x="6918261" y="234632"/>
                  </a:lnTo>
                  <a:lnTo>
                    <a:pt x="6921640" y="222288"/>
                  </a:lnTo>
                  <a:lnTo>
                    <a:pt x="6932168" y="216662"/>
                  </a:lnTo>
                  <a:lnTo>
                    <a:pt x="6932930" y="216662"/>
                  </a:lnTo>
                  <a:lnTo>
                    <a:pt x="6934581" y="216916"/>
                  </a:lnTo>
                  <a:lnTo>
                    <a:pt x="7359269" y="216916"/>
                  </a:lnTo>
                  <a:lnTo>
                    <a:pt x="7360920" y="216662"/>
                  </a:lnTo>
                  <a:lnTo>
                    <a:pt x="7361682" y="216662"/>
                  </a:lnTo>
                  <a:lnTo>
                    <a:pt x="7372134" y="222288"/>
                  </a:lnTo>
                  <a:lnTo>
                    <a:pt x="7375487" y="234632"/>
                  </a:lnTo>
                  <a:lnTo>
                    <a:pt x="7375487" y="0"/>
                  </a:lnTo>
                  <a:lnTo>
                    <a:pt x="6409563" y="0"/>
                  </a:lnTo>
                  <a:lnTo>
                    <a:pt x="6366459" y="3594"/>
                  </a:lnTo>
                  <a:lnTo>
                    <a:pt x="6325095" y="14020"/>
                  </a:lnTo>
                  <a:lnTo>
                    <a:pt x="6285852" y="30835"/>
                  </a:lnTo>
                  <a:lnTo>
                    <a:pt x="6249124" y="53568"/>
                  </a:lnTo>
                  <a:lnTo>
                    <a:pt x="6215291" y="81724"/>
                  </a:lnTo>
                  <a:lnTo>
                    <a:pt x="6184722" y="114846"/>
                  </a:lnTo>
                  <a:lnTo>
                    <a:pt x="6157798" y="152463"/>
                  </a:lnTo>
                  <a:lnTo>
                    <a:pt x="6134925" y="194094"/>
                  </a:lnTo>
                  <a:lnTo>
                    <a:pt x="6116472" y="239280"/>
                  </a:lnTo>
                  <a:lnTo>
                    <a:pt x="6102807" y="287553"/>
                  </a:lnTo>
                  <a:lnTo>
                    <a:pt x="6094336" y="338416"/>
                  </a:lnTo>
                  <a:lnTo>
                    <a:pt x="6091428" y="391414"/>
                  </a:lnTo>
                  <a:lnTo>
                    <a:pt x="6091428" y="4832832"/>
                  </a:lnTo>
                  <a:lnTo>
                    <a:pt x="6094336" y="4885855"/>
                  </a:lnTo>
                  <a:lnTo>
                    <a:pt x="6102807" y="4936744"/>
                  </a:lnTo>
                  <a:lnTo>
                    <a:pt x="6116472" y="4985016"/>
                  </a:lnTo>
                  <a:lnTo>
                    <a:pt x="6134925" y="5030203"/>
                  </a:lnTo>
                  <a:lnTo>
                    <a:pt x="6157798" y="5071846"/>
                  </a:lnTo>
                  <a:lnTo>
                    <a:pt x="6184722" y="5109464"/>
                  </a:lnTo>
                  <a:lnTo>
                    <a:pt x="6215291" y="5142585"/>
                  </a:lnTo>
                  <a:lnTo>
                    <a:pt x="6249124" y="5170729"/>
                  </a:lnTo>
                  <a:lnTo>
                    <a:pt x="6285852" y="5193449"/>
                  </a:lnTo>
                  <a:lnTo>
                    <a:pt x="6325095" y="5210264"/>
                  </a:lnTo>
                  <a:lnTo>
                    <a:pt x="6366459" y="5220690"/>
                  </a:lnTo>
                  <a:lnTo>
                    <a:pt x="6409563" y="5224272"/>
                  </a:lnTo>
                  <a:lnTo>
                    <a:pt x="7902321" y="5224272"/>
                  </a:lnTo>
                  <a:lnTo>
                    <a:pt x="7945412" y="5220690"/>
                  </a:lnTo>
                  <a:lnTo>
                    <a:pt x="7986776" y="5210264"/>
                  </a:lnTo>
                  <a:lnTo>
                    <a:pt x="8026019" y="5193449"/>
                  </a:lnTo>
                  <a:lnTo>
                    <a:pt x="8062747" y="5170729"/>
                  </a:lnTo>
                  <a:lnTo>
                    <a:pt x="8096580" y="5142585"/>
                  </a:lnTo>
                  <a:lnTo>
                    <a:pt x="8127149" y="5109464"/>
                  </a:lnTo>
                  <a:lnTo>
                    <a:pt x="8149641" y="5078031"/>
                  </a:lnTo>
                  <a:lnTo>
                    <a:pt x="8154073" y="5071846"/>
                  </a:lnTo>
                  <a:lnTo>
                    <a:pt x="8176946" y="5030203"/>
                  </a:lnTo>
                  <a:lnTo>
                    <a:pt x="8195399" y="4985016"/>
                  </a:lnTo>
                  <a:lnTo>
                    <a:pt x="8209064" y="4936744"/>
                  </a:lnTo>
                  <a:lnTo>
                    <a:pt x="8217535" y="4885855"/>
                  </a:lnTo>
                  <a:lnTo>
                    <a:pt x="8220456" y="4832832"/>
                  </a:lnTo>
                  <a:lnTo>
                    <a:pt x="8220456" y="4799482"/>
                  </a:lnTo>
                  <a:lnTo>
                    <a:pt x="8220456" y="409194"/>
                  </a:lnTo>
                  <a:lnTo>
                    <a:pt x="8220456" y="391414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96639" y="1726691"/>
              <a:ext cx="2034539" cy="43723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97039" y="1728215"/>
              <a:ext cx="2037588" cy="43830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669779" y="1740407"/>
              <a:ext cx="2028444" cy="43769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41776" y="1417319"/>
              <a:ext cx="8211820" cy="5201920"/>
            </a:xfrm>
            <a:custGeom>
              <a:avLst/>
              <a:gdLst/>
              <a:ahLst/>
              <a:cxnLst/>
              <a:rect l="l" t="t" r="r" b="b"/>
              <a:pathLst>
                <a:path w="8211820" h="5201920">
                  <a:moveTo>
                    <a:pt x="2130552" y="389255"/>
                  </a:moveTo>
                  <a:lnTo>
                    <a:pt x="2127631" y="336537"/>
                  </a:lnTo>
                  <a:lnTo>
                    <a:pt x="2119147" y="285953"/>
                  </a:lnTo>
                  <a:lnTo>
                    <a:pt x="2109254" y="251206"/>
                  </a:lnTo>
                  <a:lnTo>
                    <a:pt x="2105482" y="237947"/>
                  </a:lnTo>
                  <a:lnTo>
                    <a:pt x="2096262" y="215519"/>
                  </a:lnTo>
                  <a:lnTo>
                    <a:pt x="2087003" y="193014"/>
                  </a:lnTo>
                  <a:lnTo>
                    <a:pt x="2073529" y="168656"/>
                  </a:lnTo>
                  <a:lnTo>
                    <a:pt x="2073529" y="407035"/>
                  </a:lnTo>
                  <a:lnTo>
                    <a:pt x="2073529" y="4772876"/>
                  </a:lnTo>
                  <a:lnTo>
                    <a:pt x="1666621" y="4772876"/>
                  </a:lnTo>
                  <a:lnTo>
                    <a:pt x="1666621" y="4950917"/>
                  </a:lnTo>
                  <a:lnTo>
                    <a:pt x="1666621" y="4954244"/>
                  </a:lnTo>
                  <a:lnTo>
                    <a:pt x="1664843" y="4956454"/>
                  </a:lnTo>
                  <a:lnTo>
                    <a:pt x="1635887" y="4991824"/>
                  </a:lnTo>
                  <a:lnTo>
                    <a:pt x="1634109" y="4994046"/>
                  </a:lnTo>
                  <a:lnTo>
                    <a:pt x="1633220" y="4996256"/>
                  </a:lnTo>
                  <a:lnTo>
                    <a:pt x="1633220" y="5000663"/>
                  </a:lnTo>
                  <a:lnTo>
                    <a:pt x="1634109" y="5002885"/>
                  </a:lnTo>
                  <a:lnTo>
                    <a:pt x="1635887" y="5005095"/>
                  </a:lnTo>
                  <a:lnTo>
                    <a:pt x="1664843" y="5040503"/>
                  </a:lnTo>
                  <a:lnTo>
                    <a:pt x="1666621" y="5042713"/>
                  </a:lnTo>
                  <a:lnTo>
                    <a:pt x="1666621" y="5046015"/>
                  </a:lnTo>
                  <a:lnTo>
                    <a:pt x="1663954" y="5049329"/>
                  </a:lnTo>
                  <a:lnTo>
                    <a:pt x="1662811" y="5049888"/>
                  </a:lnTo>
                  <a:lnTo>
                    <a:pt x="1660525" y="5049888"/>
                  </a:lnTo>
                  <a:lnTo>
                    <a:pt x="1629537" y="5012855"/>
                  </a:lnTo>
                  <a:lnTo>
                    <a:pt x="1625092" y="5003990"/>
                  </a:lnTo>
                  <a:lnTo>
                    <a:pt x="1625092" y="4992941"/>
                  </a:lnTo>
                  <a:lnTo>
                    <a:pt x="1626870" y="4988509"/>
                  </a:lnTo>
                  <a:lnTo>
                    <a:pt x="1629537" y="4985207"/>
                  </a:lnTo>
                  <a:lnTo>
                    <a:pt x="1654975" y="4953127"/>
                  </a:lnTo>
                  <a:lnTo>
                    <a:pt x="1656727" y="4950917"/>
                  </a:lnTo>
                  <a:lnTo>
                    <a:pt x="1658493" y="4948694"/>
                  </a:lnTo>
                  <a:lnTo>
                    <a:pt x="1659382" y="4948148"/>
                  </a:lnTo>
                  <a:lnTo>
                    <a:pt x="1660525" y="4947869"/>
                  </a:lnTo>
                  <a:lnTo>
                    <a:pt x="1662811" y="4947869"/>
                  </a:lnTo>
                  <a:lnTo>
                    <a:pt x="1663954" y="4948148"/>
                  </a:lnTo>
                  <a:lnTo>
                    <a:pt x="1664843" y="4948694"/>
                  </a:lnTo>
                  <a:lnTo>
                    <a:pt x="1666621" y="4950917"/>
                  </a:lnTo>
                  <a:lnTo>
                    <a:pt x="1666621" y="4772876"/>
                  </a:lnTo>
                  <a:lnTo>
                    <a:pt x="1100582" y="4772876"/>
                  </a:lnTo>
                  <a:lnTo>
                    <a:pt x="1100582" y="4955349"/>
                  </a:lnTo>
                  <a:lnTo>
                    <a:pt x="1100582" y="5037175"/>
                  </a:lnTo>
                  <a:lnTo>
                    <a:pt x="1098677" y="5039385"/>
                  </a:lnTo>
                  <a:lnTo>
                    <a:pt x="1030859" y="5039385"/>
                  </a:lnTo>
                  <a:lnTo>
                    <a:pt x="1029081" y="5037175"/>
                  </a:lnTo>
                  <a:lnTo>
                    <a:pt x="1029081" y="4964188"/>
                  </a:lnTo>
                  <a:lnTo>
                    <a:pt x="1029081" y="4955349"/>
                  </a:lnTo>
                  <a:lnTo>
                    <a:pt x="1030859" y="4953127"/>
                  </a:lnTo>
                  <a:lnTo>
                    <a:pt x="1098677" y="4953127"/>
                  </a:lnTo>
                  <a:lnTo>
                    <a:pt x="1100582" y="4955349"/>
                  </a:lnTo>
                  <a:lnTo>
                    <a:pt x="1100582" y="4772876"/>
                  </a:lnTo>
                  <a:lnTo>
                    <a:pt x="460248" y="4772876"/>
                  </a:lnTo>
                  <a:lnTo>
                    <a:pt x="460248" y="4950917"/>
                  </a:lnTo>
                  <a:lnTo>
                    <a:pt x="459359" y="4964188"/>
                  </a:lnTo>
                  <a:lnTo>
                    <a:pt x="379857" y="4964188"/>
                  </a:lnTo>
                  <a:lnTo>
                    <a:pt x="379857" y="4950917"/>
                  </a:lnTo>
                  <a:lnTo>
                    <a:pt x="460248" y="4950917"/>
                  </a:lnTo>
                  <a:lnTo>
                    <a:pt x="460248" y="4772876"/>
                  </a:lnTo>
                  <a:lnTo>
                    <a:pt x="61468" y="4772876"/>
                  </a:lnTo>
                  <a:lnTo>
                    <a:pt x="61468" y="407035"/>
                  </a:lnTo>
                  <a:lnTo>
                    <a:pt x="2073529" y="407035"/>
                  </a:lnTo>
                  <a:lnTo>
                    <a:pt x="2073529" y="168656"/>
                  </a:lnTo>
                  <a:lnTo>
                    <a:pt x="2037168" y="114198"/>
                  </a:lnTo>
                  <a:lnTo>
                    <a:pt x="2006574" y="81254"/>
                  </a:lnTo>
                  <a:lnTo>
                    <a:pt x="1972703" y="53251"/>
                  </a:lnTo>
                  <a:lnTo>
                    <a:pt x="1935949" y="30657"/>
                  </a:lnTo>
                  <a:lnTo>
                    <a:pt x="1896681" y="13944"/>
                  </a:lnTo>
                  <a:lnTo>
                    <a:pt x="1855292" y="3568"/>
                  </a:lnTo>
                  <a:lnTo>
                    <a:pt x="1812163" y="0"/>
                  </a:lnTo>
                  <a:lnTo>
                    <a:pt x="1285049" y="0"/>
                  </a:lnTo>
                  <a:lnTo>
                    <a:pt x="1285049" y="233362"/>
                  </a:lnTo>
                  <a:lnTo>
                    <a:pt x="1281277" y="245630"/>
                  </a:lnTo>
                  <a:lnTo>
                    <a:pt x="1270381" y="251206"/>
                  </a:lnTo>
                  <a:lnTo>
                    <a:pt x="1269873" y="251206"/>
                  </a:lnTo>
                  <a:lnTo>
                    <a:pt x="1269365" y="251079"/>
                  </a:lnTo>
                  <a:lnTo>
                    <a:pt x="843153" y="251079"/>
                  </a:lnTo>
                  <a:lnTo>
                    <a:pt x="842645" y="251206"/>
                  </a:lnTo>
                  <a:lnTo>
                    <a:pt x="842010" y="251206"/>
                  </a:lnTo>
                  <a:lnTo>
                    <a:pt x="831164" y="245630"/>
                  </a:lnTo>
                  <a:lnTo>
                    <a:pt x="827430" y="233362"/>
                  </a:lnTo>
                  <a:lnTo>
                    <a:pt x="830783" y="221107"/>
                  </a:lnTo>
                  <a:lnTo>
                    <a:pt x="841248" y="215519"/>
                  </a:lnTo>
                  <a:lnTo>
                    <a:pt x="842899" y="215519"/>
                  </a:lnTo>
                  <a:lnTo>
                    <a:pt x="843661" y="215646"/>
                  </a:lnTo>
                  <a:lnTo>
                    <a:pt x="1268730" y="215646"/>
                  </a:lnTo>
                  <a:lnTo>
                    <a:pt x="1269619" y="215519"/>
                  </a:lnTo>
                  <a:lnTo>
                    <a:pt x="1271143" y="215519"/>
                  </a:lnTo>
                  <a:lnTo>
                    <a:pt x="1281658" y="221107"/>
                  </a:lnTo>
                  <a:lnTo>
                    <a:pt x="1285049" y="233362"/>
                  </a:lnTo>
                  <a:lnTo>
                    <a:pt x="1285049" y="0"/>
                  </a:lnTo>
                  <a:lnTo>
                    <a:pt x="318389" y="0"/>
                  </a:lnTo>
                  <a:lnTo>
                    <a:pt x="275247" y="3568"/>
                  </a:lnTo>
                  <a:lnTo>
                    <a:pt x="233857" y="13944"/>
                  </a:lnTo>
                  <a:lnTo>
                    <a:pt x="194589" y="30657"/>
                  </a:lnTo>
                  <a:lnTo>
                    <a:pt x="157835" y="53251"/>
                  </a:lnTo>
                  <a:lnTo>
                    <a:pt x="123964" y="81254"/>
                  </a:lnTo>
                  <a:lnTo>
                    <a:pt x="93370" y="114198"/>
                  </a:lnTo>
                  <a:lnTo>
                    <a:pt x="66433" y="151599"/>
                  </a:lnTo>
                  <a:lnTo>
                    <a:pt x="43535" y="193014"/>
                  </a:lnTo>
                  <a:lnTo>
                    <a:pt x="25057" y="237947"/>
                  </a:lnTo>
                  <a:lnTo>
                    <a:pt x="11391" y="285953"/>
                  </a:lnTo>
                  <a:lnTo>
                    <a:pt x="2908" y="336537"/>
                  </a:lnTo>
                  <a:lnTo>
                    <a:pt x="0" y="389255"/>
                  </a:lnTo>
                  <a:lnTo>
                    <a:pt x="0" y="4806035"/>
                  </a:lnTo>
                  <a:lnTo>
                    <a:pt x="2908" y="4858766"/>
                  </a:lnTo>
                  <a:lnTo>
                    <a:pt x="11391" y="4909375"/>
                  </a:lnTo>
                  <a:lnTo>
                    <a:pt x="25057" y="4957381"/>
                  </a:lnTo>
                  <a:lnTo>
                    <a:pt x="43535" y="5002314"/>
                  </a:lnTo>
                  <a:lnTo>
                    <a:pt x="66433" y="5043729"/>
                  </a:lnTo>
                  <a:lnTo>
                    <a:pt x="93370" y="5081130"/>
                  </a:lnTo>
                  <a:lnTo>
                    <a:pt x="123964" y="5114074"/>
                  </a:lnTo>
                  <a:lnTo>
                    <a:pt x="157835" y="5142077"/>
                  </a:lnTo>
                  <a:lnTo>
                    <a:pt x="194589" y="5164671"/>
                  </a:lnTo>
                  <a:lnTo>
                    <a:pt x="233857" y="5181384"/>
                  </a:lnTo>
                  <a:lnTo>
                    <a:pt x="275247" y="5191760"/>
                  </a:lnTo>
                  <a:lnTo>
                    <a:pt x="318389" y="5195316"/>
                  </a:lnTo>
                  <a:lnTo>
                    <a:pt x="1812163" y="5195316"/>
                  </a:lnTo>
                  <a:lnTo>
                    <a:pt x="1855292" y="5191760"/>
                  </a:lnTo>
                  <a:lnTo>
                    <a:pt x="1896681" y="5181384"/>
                  </a:lnTo>
                  <a:lnTo>
                    <a:pt x="1935949" y="5164671"/>
                  </a:lnTo>
                  <a:lnTo>
                    <a:pt x="1972703" y="5142077"/>
                  </a:lnTo>
                  <a:lnTo>
                    <a:pt x="2006574" y="5114074"/>
                  </a:lnTo>
                  <a:lnTo>
                    <a:pt x="2037168" y="5081130"/>
                  </a:lnTo>
                  <a:lnTo>
                    <a:pt x="2059660" y="5049888"/>
                  </a:lnTo>
                  <a:lnTo>
                    <a:pt x="2064105" y="5043729"/>
                  </a:lnTo>
                  <a:lnTo>
                    <a:pt x="2087003" y="5002314"/>
                  </a:lnTo>
                  <a:lnTo>
                    <a:pt x="2105482" y="4957381"/>
                  </a:lnTo>
                  <a:lnTo>
                    <a:pt x="2108187" y="4947869"/>
                  </a:lnTo>
                  <a:lnTo>
                    <a:pt x="2119147" y="4909375"/>
                  </a:lnTo>
                  <a:lnTo>
                    <a:pt x="2127631" y="4858766"/>
                  </a:lnTo>
                  <a:lnTo>
                    <a:pt x="2130552" y="4806035"/>
                  </a:lnTo>
                  <a:lnTo>
                    <a:pt x="2130552" y="4772876"/>
                  </a:lnTo>
                  <a:lnTo>
                    <a:pt x="2130552" y="407035"/>
                  </a:lnTo>
                  <a:lnTo>
                    <a:pt x="2130552" y="389255"/>
                  </a:lnTo>
                  <a:close/>
                </a:path>
                <a:path w="8211820" h="5201920">
                  <a:moveTo>
                    <a:pt x="5337048" y="392303"/>
                  </a:moveTo>
                  <a:lnTo>
                    <a:pt x="5334127" y="339585"/>
                  </a:lnTo>
                  <a:lnTo>
                    <a:pt x="5325643" y="289001"/>
                  </a:lnTo>
                  <a:lnTo>
                    <a:pt x="5315750" y="254254"/>
                  </a:lnTo>
                  <a:lnTo>
                    <a:pt x="5311978" y="240995"/>
                  </a:lnTo>
                  <a:lnTo>
                    <a:pt x="5302758" y="218567"/>
                  </a:lnTo>
                  <a:lnTo>
                    <a:pt x="5293499" y="196062"/>
                  </a:lnTo>
                  <a:lnTo>
                    <a:pt x="5280025" y="171704"/>
                  </a:lnTo>
                  <a:lnTo>
                    <a:pt x="5280025" y="410083"/>
                  </a:lnTo>
                  <a:lnTo>
                    <a:pt x="5280025" y="4775936"/>
                  </a:lnTo>
                  <a:lnTo>
                    <a:pt x="4873117" y="4775936"/>
                  </a:lnTo>
                  <a:lnTo>
                    <a:pt x="4873117" y="4953965"/>
                  </a:lnTo>
                  <a:lnTo>
                    <a:pt x="4873117" y="4957292"/>
                  </a:lnTo>
                  <a:lnTo>
                    <a:pt x="4871339" y="4959502"/>
                  </a:lnTo>
                  <a:lnTo>
                    <a:pt x="4842383" y="4994872"/>
                  </a:lnTo>
                  <a:lnTo>
                    <a:pt x="4840605" y="4997094"/>
                  </a:lnTo>
                  <a:lnTo>
                    <a:pt x="4839716" y="4999304"/>
                  </a:lnTo>
                  <a:lnTo>
                    <a:pt x="4839716" y="5003711"/>
                  </a:lnTo>
                  <a:lnTo>
                    <a:pt x="4840605" y="5005933"/>
                  </a:lnTo>
                  <a:lnTo>
                    <a:pt x="4842383" y="5008143"/>
                  </a:lnTo>
                  <a:lnTo>
                    <a:pt x="4871339" y="5043551"/>
                  </a:lnTo>
                  <a:lnTo>
                    <a:pt x="4873117" y="5045761"/>
                  </a:lnTo>
                  <a:lnTo>
                    <a:pt x="4873117" y="5049063"/>
                  </a:lnTo>
                  <a:lnTo>
                    <a:pt x="4870450" y="5052377"/>
                  </a:lnTo>
                  <a:lnTo>
                    <a:pt x="4869307" y="5052936"/>
                  </a:lnTo>
                  <a:lnTo>
                    <a:pt x="4867021" y="5052936"/>
                  </a:lnTo>
                  <a:lnTo>
                    <a:pt x="4836033" y="5015903"/>
                  </a:lnTo>
                  <a:lnTo>
                    <a:pt x="4831588" y="5007038"/>
                  </a:lnTo>
                  <a:lnTo>
                    <a:pt x="4831588" y="4995989"/>
                  </a:lnTo>
                  <a:lnTo>
                    <a:pt x="4833366" y="4991557"/>
                  </a:lnTo>
                  <a:lnTo>
                    <a:pt x="4836033" y="4988255"/>
                  </a:lnTo>
                  <a:lnTo>
                    <a:pt x="4861471" y="4956175"/>
                  </a:lnTo>
                  <a:lnTo>
                    <a:pt x="4863223" y="4953965"/>
                  </a:lnTo>
                  <a:lnTo>
                    <a:pt x="4864989" y="4951742"/>
                  </a:lnTo>
                  <a:lnTo>
                    <a:pt x="4865878" y="4951196"/>
                  </a:lnTo>
                  <a:lnTo>
                    <a:pt x="4867021" y="4950917"/>
                  </a:lnTo>
                  <a:lnTo>
                    <a:pt x="4869307" y="4950917"/>
                  </a:lnTo>
                  <a:lnTo>
                    <a:pt x="4870450" y="4951196"/>
                  </a:lnTo>
                  <a:lnTo>
                    <a:pt x="4871339" y="4951742"/>
                  </a:lnTo>
                  <a:lnTo>
                    <a:pt x="4873117" y="4953965"/>
                  </a:lnTo>
                  <a:lnTo>
                    <a:pt x="4873117" y="4775936"/>
                  </a:lnTo>
                  <a:lnTo>
                    <a:pt x="4307078" y="4775936"/>
                  </a:lnTo>
                  <a:lnTo>
                    <a:pt x="4307078" y="4958397"/>
                  </a:lnTo>
                  <a:lnTo>
                    <a:pt x="4307078" y="5040223"/>
                  </a:lnTo>
                  <a:lnTo>
                    <a:pt x="4305173" y="5042433"/>
                  </a:lnTo>
                  <a:lnTo>
                    <a:pt x="4237355" y="5042433"/>
                  </a:lnTo>
                  <a:lnTo>
                    <a:pt x="4235577" y="5040223"/>
                  </a:lnTo>
                  <a:lnTo>
                    <a:pt x="4235577" y="4967236"/>
                  </a:lnTo>
                  <a:lnTo>
                    <a:pt x="4235577" y="4958397"/>
                  </a:lnTo>
                  <a:lnTo>
                    <a:pt x="4237355" y="4956175"/>
                  </a:lnTo>
                  <a:lnTo>
                    <a:pt x="4305173" y="4956175"/>
                  </a:lnTo>
                  <a:lnTo>
                    <a:pt x="4307078" y="4958397"/>
                  </a:lnTo>
                  <a:lnTo>
                    <a:pt x="4307078" y="4775936"/>
                  </a:lnTo>
                  <a:lnTo>
                    <a:pt x="3666744" y="4775936"/>
                  </a:lnTo>
                  <a:lnTo>
                    <a:pt x="3666744" y="4953965"/>
                  </a:lnTo>
                  <a:lnTo>
                    <a:pt x="3665855" y="4967236"/>
                  </a:lnTo>
                  <a:lnTo>
                    <a:pt x="3586353" y="4967236"/>
                  </a:lnTo>
                  <a:lnTo>
                    <a:pt x="3586353" y="4953965"/>
                  </a:lnTo>
                  <a:lnTo>
                    <a:pt x="3666744" y="4953965"/>
                  </a:lnTo>
                  <a:lnTo>
                    <a:pt x="3666744" y="4775936"/>
                  </a:lnTo>
                  <a:lnTo>
                    <a:pt x="3267964" y="4775936"/>
                  </a:lnTo>
                  <a:lnTo>
                    <a:pt x="3267964" y="410083"/>
                  </a:lnTo>
                  <a:lnTo>
                    <a:pt x="5280025" y="410083"/>
                  </a:lnTo>
                  <a:lnTo>
                    <a:pt x="5280025" y="171704"/>
                  </a:lnTo>
                  <a:lnTo>
                    <a:pt x="5243665" y="117246"/>
                  </a:lnTo>
                  <a:lnTo>
                    <a:pt x="5213070" y="84302"/>
                  </a:lnTo>
                  <a:lnTo>
                    <a:pt x="5179199" y="56299"/>
                  </a:lnTo>
                  <a:lnTo>
                    <a:pt x="5142446" y="33705"/>
                  </a:lnTo>
                  <a:lnTo>
                    <a:pt x="5103177" y="16992"/>
                  </a:lnTo>
                  <a:lnTo>
                    <a:pt x="5061788" y="6616"/>
                  </a:lnTo>
                  <a:lnTo>
                    <a:pt x="5018659" y="3048"/>
                  </a:lnTo>
                  <a:lnTo>
                    <a:pt x="4491545" y="3048"/>
                  </a:lnTo>
                  <a:lnTo>
                    <a:pt x="4491545" y="236423"/>
                  </a:lnTo>
                  <a:lnTo>
                    <a:pt x="4487773" y="248678"/>
                  </a:lnTo>
                  <a:lnTo>
                    <a:pt x="4476877" y="254254"/>
                  </a:lnTo>
                  <a:lnTo>
                    <a:pt x="4476369" y="254254"/>
                  </a:lnTo>
                  <a:lnTo>
                    <a:pt x="4475861" y="254127"/>
                  </a:lnTo>
                  <a:lnTo>
                    <a:pt x="4049649" y="254127"/>
                  </a:lnTo>
                  <a:lnTo>
                    <a:pt x="4049141" y="254254"/>
                  </a:lnTo>
                  <a:lnTo>
                    <a:pt x="4048506" y="254254"/>
                  </a:lnTo>
                  <a:lnTo>
                    <a:pt x="4037660" y="248678"/>
                  </a:lnTo>
                  <a:lnTo>
                    <a:pt x="4033926" y="236423"/>
                  </a:lnTo>
                  <a:lnTo>
                    <a:pt x="4037279" y="224155"/>
                  </a:lnTo>
                  <a:lnTo>
                    <a:pt x="4047744" y="218567"/>
                  </a:lnTo>
                  <a:lnTo>
                    <a:pt x="4049395" y="218567"/>
                  </a:lnTo>
                  <a:lnTo>
                    <a:pt x="4050157" y="218694"/>
                  </a:lnTo>
                  <a:lnTo>
                    <a:pt x="4475226" y="218694"/>
                  </a:lnTo>
                  <a:lnTo>
                    <a:pt x="4476115" y="218567"/>
                  </a:lnTo>
                  <a:lnTo>
                    <a:pt x="4477639" y="218567"/>
                  </a:lnTo>
                  <a:lnTo>
                    <a:pt x="4488154" y="224155"/>
                  </a:lnTo>
                  <a:lnTo>
                    <a:pt x="4491545" y="236423"/>
                  </a:lnTo>
                  <a:lnTo>
                    <a:pt x="4491545" y="3048"/>
                  </a:lnTo>
                  <a:lnTo>
                    <a:pt x="3524885" y="3048"/>
                  </a:lnTo>
                  <a:lnTo>
                    <a:pt x="3481743" y="6616"/>
                  </a:lnTo>
                  <a:lnTo>
                    <a:pt x="3440353" y="16992"/>
                  </a:lnTo>
                  <a:lnTo>
                    <a:pt x="3401085" y="33705"/>
                  </a:lnTo>
                  <a:lnTo>
                    <a:pt x="3364331" y="56299"/>
                  </a:lnTo>
                  <a:lnTo>
                    <a:pt x="3330460" y="84302"/>
                  </a:lnTo>
                  <a:lnTo>
                    <a:pt x="3299866" y="117246"/>
                  </a:lnTo>
                  <a:lnTo>
                    <a:pt x="3272929" y="154647"/>
                  </a:lnTo>
                  <a:lnTo>
                    <a:pt x="3250031" y="196062"/>
                  </a:lnTo>
                  <a:lnTo>
                    <a:pt x="3231553" y="240995"/>
                  </a:lnTo>
                  <a:lnTo>
                    <a:pt x="3217888" y="289001"/>
                  </a:lnTo>
                  <a:lnTo>
                    <a:pt x="3209404" y="339585"/>
                  </a:lnTo>
                  <a:lnTo>
                    <a:pt x="3206496" y="392303"/>
                  </a:lnTo>
                  <a:lnTo>
                    <a:pt x="3206496" y="4809083"/>
                  </a:lnTo>
                  <a:lnTo>
                    <a:pt x="3209404" y="4861814"/>
                  </a:lnTo>
                  <a:lnTo>
                    <a:pt x="3217888" y="4912423"/>
                  </a:lnTo>
                  <a:lnTo>
                    <a:pt x="3231553" y="4960429"/>
                  </a:lnTo>
                  <a:lnTo>
                    <a:pt x="3250031" y="5005362"/>
                  </a:lnTo>
                  <a:lnTo>
                    <a:pt x="3272929" y="5046777"/>
                  </a:lnTo>
                  <a:lnTo>
                    <a:pt x="3299866" y="5084178"/>
                  </a:lnTo>
                  <a:lnTo>
                    <a:pt x="3330460" y="5117122"/>
                  </a:lnTo>
                  <a:lnTo>
                    <a:pt x="3364331" y="5145125"/>
                  </a:lnTo>
                  <a:lnTo>
                    <a:pt x="3401085" y="5167719"/>
                  </a:lnTo>
                  <a:lnTo>
                    <a:pt x="3440353" y="5184432"/>
                  </a:lnTo>
                  <a:lnTo>
                    <a:pt x="3481743" y="5194808"/>
                  </a:lnTo>
                  <a:lnTo>
                    <a:pt x="3524885" y="5198364"/>
                  </a:lnTo>
                  <a:lnTo>
                    <a:pt x="5018659" y="5198364"/>
                  </a:lnTo>
                  <a:lnTo>
                    <a:pt x="5061788" y="5194808"/>
                  </a:lnTo>
                  <a:lnTo>
                    <a:pt x="5103177" y="5184432"/>
                  </a:lnTo>
                  <a:lnTo>
                    <a:pt x="5142446" y="5167719"/>
                  </a:lnTo>
                  <a:lnTo>
                    <a:pt x="5179199" y="5145125"/>
                  </a:lnTo>
                  <a:lnTo>
                    <a:pt x="5213070" y="5117122"/>
                  </a:lnTo>
                  <a:lnTo>
                    <a:pt x="5243665" y="5084178"/>
                  </a:lnTo>
                  <a:lnTo>
                    <a:pt x="5266156" y="5052936"/>
                  </a:lnTo>
                  <a:lnTo>
                    <a:pt x="5270601" y="5046777"/>
                  </a:lnTo>
                  <a:lnTo>
                    <a:pt x="5293499" y="5005362"/>
                  </a:lnTo>
                  <a:lnTo>
                    <a:pt x="5311978" y="4960429"/>
                  </a:lnTo>
                  <a:lnTo>
                    <a:pt x="5314683" y="4950917"/>
                  </a:lnTo>
                  <a:lnTo>
                    <a:pt x="5325643" y="4912423"/>
                  </a:lnTo>
                  <a:lnTo>
                    <a:pt x="5334127" y="4861814"/>
                  </a:lnTo>
                  <a:lnTo>
                    <a:pt x="5337048" y="4809083"/>
                  </a:lnTo>
                  <a:lnTo>
                    <a:pt x="5337048" y="4775936"/>
                  </a:lnTo>
                  <a:lnTo>
                    <a:pt x="5337048" y="410083"/>
                  </a:lnTo>
                  <a:lnTo>
                    <a:pt x="5337048" y="392303"/>
                  </a:lnTo>
                  <a:close/>
                </a:path>
                <a:path w="8211820" h="5201920">
                  <a:moveTo>
                    <a:pt x="8211312" y="392557"/>
                  </a:moveTo>
                  <a:lnTo>
                    <a:pt x="8208391" y="339813"/>
                  </a:lnTo>
                  <a:lnTo>
                    <a:pt x="8199907" y="289191"/>
                  </a:lnTo>
                  <a:lnTo>
                    <a:pt x="8190001" y="254381"/>
                  </a:lnTo>
                  <a:lnTo>
                    <a:pt x="8186242" y="241160"/>
                  </a:lnTo>
                  <a:lnTo>
                    <a:pt x="8177009" y="218694"/>
                  </a:lnTo>
                  <a:lnTo>
                    <a:pt x="8167764" y="196189"/>
                  </a:lnTo>
                  <a:lnTo>
                    <a:pt x="8154289" y="171805"/>
                  </a:lnTo>
                  <a:lnTo>
                    <a:pt x="8154289" y="410210"/>
                  </a:lnTo>
                  <a:lnTo>
                    <a:pt x="8154289" y="4778730"/>
                  </a:lnTo>
                  <a:lnTo>
                    <a:pt x="7747381" y="4778730"/>
                  </a:lnTo>
                  <a:lnTo>
                    <a:pt x="7747381" y="4956861"/>
                  </a:lnTo>
                  <a:lnTo>
                    <a:pt x="7747381" y="4960188"/>
                  </a:lnTo>
                  <a:lnTo>
                    <a:pt x="7745603" y="4962410"/>
                  </a:lnTo>
                  <a:lnTo>
                    <a:pt x="7716647" y="4997805"/>
                  </a:lnTo>
                  <a:lnTo>
                    <a:pt x="7714869" y="5000028"/>
                  </a:lnTo>
                  <a:lnTo>
                    <a:pt x="7713980" y="5002238"/>
                  </a:lnTo>
                  <a:lnTo>
                    <a:pt x="7713980" y="5006645"/>
                  </a:lnTo>
                  <a:lnTo>
                    <a:pt x="7714869" y="5008867"/>
                  </a:lnTo>
                  <a:lnTo>
                    <a:pt x="7716647" y="5011077"/>
                  </a:lnTo>
                  <a:lnTo>
                    <a:pt x="7745603" y="5046497"/>
                  </a:lnTo>
                  <a:lnTo>
                    <a:pt x="7747381" y="5048720"/>
                  </a:lnTo>
                  <a:lnTo>
                    <a:pt x="7747381" y="5052022"/>
                  </a:lnTo>
                  <a:lnTo>
                    <a:pt x="7744714" y="5055349"/>
                  </a:lnTo>
                  <a:lnTo>
                    <a:pt x="7743571" y="5055895"/>
                  </a:lnTo>
                  <a:lnTo>
                    <a:pt x="7741285" y="5055895"/>
                  </a:lnTo>
                  <a:lnTo>
                    <a:pt x="7740142" y="5055349"/>
                  </a:lnTo>
                  <a:lnTo>
                    <a:pt x="7739253" y="5054231"/>
                  </a:lnTo>
                  <a:lnTo>
                    <a:pt x="7732014" y="5045392"/>
                  </a:lnTo>
                  <a:lnTo>
                    <a:pt x="7710297" y="5018837"/>
                  </a:lnTo>
                  <a:lnTo>
                    <a:pt x="7707630" y="5014404"/>
                  </a:lnTo>
                  <a:lnTo>
                    <a:pt x="7705852" y="5009972"/>
                  </a:lnTo>
                  <a:lnTo>
                    <a:pt x="7705852" y="4998910"/>
                  </a:lnTo>
                  <a:lnTo>
                    <a:pt x="7707630" y="4994478"/>
                  </a:lnTo>
                  <a:lnTo>
                    <a:pt x="7710297" y="4991176"/>
                  </a:lnTo>
                  <a:lnTo>
                    <a:pt x="7735735" y="4959083"/>
                  </a:lnTo>
                  <a:lnTo>
                    <a:pt x="7737500" y="4956861"/>
                  </a:lnTo>
                  <a:lnTo>
                    <a:pt x="7739253" y="4954651"/>
                  </a:lnTo>
                  <a:lnTo>
                    <a:pt x="7740142" y="4954092"/>
                  </a:lnTo>
                  <a:lnTo>
                    <a:pt x="7741285" y="4953813"/>
                  </a:lnTo>
                  <a:lnTo>
                    <a:pt x="7743571" y="4953813"/>
                  </a:lnTo>
                  <a:lnTo>
                    <a:pt x="7744714" y="4954092"/>
                  </a:lnTo>
                  <a:lnTo>
                    <a:pt x="7745603" y="4954651"/>
                  </a:lnTo>
                  <a:lnTo>
                    <a:pt x="7747381" y="4956861"/>
                  </a:lnTo>
                  <a:lnTo>
                    <a:pt x="7747381" y="4778730"/>
                  </a:lnTo>
                  <a:lnTo>
                    <a:pt x="7181342" y="4778730"/>
                  </a:lnTo>
                  <a:lnTo>
                    <a:pt x="7181342" y="4961306"/>
                  </a:lnTo>
                  <a:lnTo>
                    <a:pt x="7181342" y="5043182"/>
                  </a:lnTo>
                  <a:lnTo>
                    <a:pt x="7179437" y="5045392"/>
                  </a:lnTo>
                  <a:lnTo>
                    <a:pt x="7111619" y="5045392"/>
                  </a:lnTo>
                  <a:lnTo>
                    <a:pt x="7109841" y="5043182"/>
                  </a:lnTo>
                  <a:lnTo>
                    <a:pt x="7109841" y="4970145"/>
                  </a:lnTo>
                  <a:lnTo>
                    <a:pt x="7109841" y="4961306"/>
                  </a:lnTo>
                  <a:lnTo>
                    <a:pt x="7111619" y="4959083"/>
                  </a:lnTo>
                  <a:lnTo>
                    <a:pt x="7179437" y="4959083"/>
                  </a:lnTo>
                  <a:lnTo>
                    <a:pt x="7181342" y="4961306"/>
                  </a:lnTo>
                  <a:lnTo>
                    <a:pt x="7181342" y="4778730"/>
                  </a:lnTo>
                  <a:lnTo>
                    <a:pt x="6541008" y="4778730"/>
                  </a:lnTo>
                  <a:lnTo>
                    <a:pt x="6541008" y="4956861"/>
                  </a:lnTo>
                  <a:lnTo>
                    <a:pt x="6540119" y="4970145"/>
                  </a:lnTo>
                  <a:lnTo>
                    <a:pt x="6460617" y="4970145"/>
                  </a:lnTo>
                  <a:lnTo>
                    <a:pt x="6460617" y="4956861"/>
                  </a:lnTo>
                  <a:lnTo>
                    <a:pt x="6541008" y="4956861"/>
                  </a:lnTo>
                  <a:lnTo>
                    <a:pt x="6541008" y="4778730"/>
                  </a:lnTo>
                  <a:lnTo>
                    <a:pt x="6142228" y="4778730"/>
                  </a:lnTo>
                  <a:lnTo>
                    <a:pt x="6142228" y="410210"/>
                  </a:lnTo>
                  <a:lnTo>
                    <a:pt x="8154289" y="410210"/>
                  </a:lnTo>
                  <a:lnTo>
                    <a:pt x="8154289" y="171805"/>
                  </a:lnTo>
                  <a:lnTo>
                    <a:pt x="8117929" y="117322"/>
                  </a:lnTo>
                  <a:lnTo>
                    <a:pt x="8087334" y="84366"/>
                  </a:lnTo>
                  <a:lnTo>
                    <a:pt x="8053464" y="56337"/>
                  </a:lnTo>
                  <a:lnTo>
                    <a:pt x="8016710" y="33731"/>
                  </a:lnTo>
                  <a:lnTo>
                    <a:pt x="7977441" y="17005"/>
                  </a:lnTo>
                  <a:lnTo>
                    <a:pt x="7936052" y="6616"/>
                  </a:lnTo>
                  <a:lnTo>
                    <a:pt x="7892923" y="3048"/>
                  </a:lnTo>
                  <a:lnTo>
                    <a:pt x="7365809" y="3048"/>
                  </a:lnTo>
                  <a:lnTo>
                    <a:pt x="7365809" y="236537"/>
                  </a:lnTo>
                  <a:lnTo>
                    <a:pt x="7362037" y="248805"/>
                  </a:lnTo>
                  <a:lnTo>
                    <a:pt x="7351141" y="254381"/>
                  </a:lnTo>
                  <a:lnTo>
                    <a:pt x="7350633" y="254381"/>
                  </a:lnTo>
                  <a:lnTo>
                    <a:pt x="7350125" y="254254"/>
                  </a:lnTo>
                  <a:lnTo>
                    <a:pt x="6923913" y="254254"/>
                  </a:lnTo>
                  <a:lnTo>
                    <a:pt x="6923405" y="254381"/>
                  </a:lnTo>
                  <a:lnTo>
                    <a:pt x="6922770" y="254381"/>
                  </a:lnTo>
                  <a:lnTo>
                    <a:pt x="6911924" y="248805"/>
                  </a:lnTo>
                  <a:lnTo>
                    <a:pt x="6908190" y="236537"/>
                  </a:lnTo>
                  <a:lnTo>
                    <a:pt x="6911543" y="224282"/>
                  </a:lnTo>
                  <a:lnTo>
                    <a:pt x="6922008" y="218694"/>
                  </a:lnTo>
                  <a:lnTo>
                    <a:pt x="6923659" y="218694"/>
                  </a:lnTo>
                  <a:lnTo>
                    <a:pt x="6924421" y="218821"/>
                  </a:lnTo>
                  <a:lnTo>
                    <a:pt x="7349490" y="218821"/>
                  </a:lnTo>
                  <a:lnTo>
                    <a:pt x="7350379" y="218694"/>
                  </a:lnTo>
                  <a:lnTo>
                    <a:pt x="7351903" y="218694"/>
                  </a:lnTo>
                  <a:lnTo>
                    <a:pt x="7362418" y="224282"/>
                  </a:lnTo>
                  <a:lnTo>
                    <a:pt x="7365809" y="236537"/>
                  </a:lnTo>
                  <a:lnTo>
                    <a:pt x="7365809" y="3048"/>
                  </a:lnTo>
                  <a:lnTo>
                    <a:pt x="6399149" y="3048"/>
                  </a:lnTo>
                  <a:lnTo>
                    <a:pt x="6356007" y="6616"/>
                  </a:lnTo>
                  <a:lnTo>
                    <a:pt x="6314618" y="17005"/>
                  </a:lnTo>
                  <a:lnTo>
                    <a:pt x="6275349" y="33731"/>
                  </a:lnTo>
                  <a:lnTo>
                    <a:pt x="6238595" y="56337"/>
                  </a:lnTo>
                  <a:lnTo>
                    <a:pt x="6204724" y="84366"/>
                  </a:lnTo>
                  <a:lnTo>
                    <a:pt x="6174130" y="117322"/>
                  </a:lnTo>
                  <a:lnTo>
                    <a:pt x="6147193" y="154749"/>
                  </a:lnTo>
                  <a:lnTo>
                    <a:pt x="6124295" y="196189"/>
                  </a:lnTo>
                  <a:lnTo>
                    <a:pt x="6105817" y="241160"/>
                  </a:lnTo>
                  <a:lnTo>
                    <a:pt x="6092152" y="289191"/>
                  </a:lnTo>
                  <a:lnTo>
                    <a:pt x="6083668" y="339813"/>
                  </a:lnTo>
                  <a:lnTo>
                    <a:pt x="6080760" y="392557"/>
                  </a:lnTo>
                  <a:lnTo>
                    <a:pt x="6080760" y="4811903"/>
                  </a:lnTo>
                  <a:lnTo>
                    <a:pt x="6083668" y="4864671"/>
                  </a:lnTo>
                  <a:lnTo>
                    <a:pt x="6092152" y="4915293"/>
                  </a:lnTo>
                  <a:lnTo>
                    <a:pt x="6105817" y="4963338"/>
                  </a:lnTo>
                  <a:lnTo>
                    <a:pt x="6124295" y="5008296"/>
                  </a:lnTo>
                  <a:lnTo>
                    <a:pt x="6147193" y="5049736"/>
                  </a:lnTo>
                  <a:lnTo>
                    <a:pt x="6174130" y="5087163"/>
                  </a:lnTo>
                  <a:lnTo>
                    <a:pt x="6204724" y="5120119"/>
                  </a:lnTo>
                  <a:lnTo>
                    <a:pt x="6238595" y="5148135"/>
                  </a:lnTo>
                  <a:lnTo>
                    <a:pt x="6275349" y="5170741"/>
                  </a:lnTo>
                  <a:lnTo>
                    <a:pt x="6314618" y="5187467"/>
                  </a:lnTo>
                  <a:lnTo>
                    <a:pt x="6356007" y="5197856"/>
                  </a:lnTo>
                  <a:lnTo>
                    <a:pt x="6399149" y="5201412"/>
                  </a:lnTo>
                  <a:lnTo>
                    <a:pt x="7892923" y="5201412"/>
                  </a:lnTo>
                  <a:lnTo>
                    <a:pt x="7936052" y="5197856"/>
                  </a:lnTo>
                  <a:lnTo>
                    <a:pt x="7977441" y="5187467"/>
                  </a:lnTo>
                  <a:lnTo>
                    <a:pt x="8016710" y="5170741"/>
                  </a:lnTo>
                  <a:lnTo>
                    <a:pt x="8053464" y="5148135"/>
                  </a:lnTo>
                  <a:lnTo>
                    <a:pt x="8087334" y="5120119"/>
                  </a:lnTo>
                  <a:lnTo>
                    <a:pt x="8117929" y="5087163"/>
                  </a:lnTo>
                  <a:lnTo>
                    <a:pt x="8140433" y="5055895"/>
                  </a:lnTo>
                  <a:lnTo>
                    <a:pt x="8167764" y="5008296"/>
                  </a:lnTo>
                  <a:lnTo>
                    <a:pt x="8186242" y="4963338"/>
                  </a:lnTo>
                  <a:lnTo>
                    <a:pt x="8188947" y="4953813"/>
                  </a:lnTo>
                  <a:lnTo>
                    <a:pt x="8199907" y="4915293"/>
                  </a:lnTo>
                  <a:lnTo>
                    <a:pt x="8208391" y="4864671"/>
                  </a:lnTo>
                  <a:lnTo>
                    <a:pt x="8211312" y="4811903"/>
                  </a:lnTo>
                  <a:lnTo>
                    <a:pt x="8211312" y="4778730"/>
                  </a:lnTo>
                  <a:lnTo>
                    <a:pt x="8211312" y="410210"/>
                  </a:lnTo>
                  <a:lnTo>
                    <a:pt x="8211312" y="392557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79882" y="576529"/>
            <a:ext cx="350583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95"/>
              <a:t>PROTO</a:t>
            </a:r>
            <a:r>
              <a:rPr dirty="0" sz="4500" spc="385"/>
              <a:t>T</a:t>
            </a:r>
            <a:r>
              <a:rPr dirty="0" sz="4500" spc="360"/>
              <a:t>YPE</a:t>
            </a:r>
            <a:endParaRPr sz="4500"/>
          </a:p>
        </p:txBody>
      </p:sp>
      <p:sp>
        <p:nvSpPr>
          <p:cNvPr id="15" name="object 15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855724" y="0"/>
            <a:ext cx="8336280" cy="6858000"/>
            <a:chOff x="3855724" y="0"/>
            <a:chExt cx="8336280" cy="6858000"/>
          </a:xfrm>
        </p:grpSpPr>
        <p:sp>
          <p:nvSpPr>
            <p:cNvPr id="4" name="object 4"/>
            <p:cNvSpPr/>
            <p:nvPr/>
          </p:nvSpPr>
          <p:spPr>
            <a:xfrm>
              <a:off x="6993635" y="0"/>
              <a:ext cx="5198364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67911" y="3550920"/>
              <a:ext cx="3211067" cy="10027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31919" y="4901184"/>
              <a:ext cx="3151631" cy="13152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55724" y="2004090"/>
              <a:ext cx="2900064" cy="8853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36267" y="0"/>
            <a:ext cx="4662805" cy="1329055"/>
          </a:xfrm>
          <a:prstGeom prst="rect"/>
        </p:spPr>
        <p:txBody>
          <a:bodyPr wrap="square" lIns="0" tIns="90170" rIns="0" bIns="0" rtlCol="0" vert="horz">
            <a:spAutoFit/>
          </a:bodyPr>
          <a:lstStyle/>
          <a:p>
            <a:pPr marL="12700" marR="5080">
              <a:lnSpc>
                <a:spcPts val="4860"/>
              </a:lnSpc>
              <a:spcBef>
                <a:spcPts val="710"/>
              </a:spcBef>
            </a:pPr>
            <a:r>
              <a:rPr dirty="0" sz="4500" spc="40">
                <a:latin typeface="Georgia"/>
                <a:cs typeface="Georgia"/>
              </a:rPr>
              <a:t>ALGORITHMS </a:t>
            </a:r>
            <a:r>
              <a:rPr dirty="0" sz="4500" spc="-484">
                <a:latin typeface="Georgia"/>
                <a:cs typeface="Georgia"/>
              </a:rPr>
              <a:t>&amp;  </a:t>
            </a:r>
            <a:r>
              <a:rPr dirty="0" sz="4500" spc="170">
                <a:latin typeface="Georgia"/>
                <a:cs typeface="Georgia"/>
              </a:rPr>
              <a:t>T</a:t>
            </a:r>
            <a:r>
              <a:rPr dirty="0" sz="4500" spc="160">
                <a:latin typeface="Georgia"/>
                <a:cs typeface="Georgia"/>
              </a:rPr>
              <a:t>E</a:t>
            </a:r>
            <a:r>
              <a:rPr dirty="0" sz="4500" spc="175">
                <a:latin typeface="Georgia"/>
                <a:cs typeface="Georgia"/>
              </a:rPr>
              <a:t>C</a:t>
            </a:r>
            <a:r>
              <a:rPr dirty="0" sz="4500" spc="-145">
                <a:latin typeface="Georgia"/>
                <a:cs typeface="Georgia"/>
              </a:rPr>
              <a:t>H</a:t>
            </a:r>
            <a:r>
              <a:rPr dirty="0" sz="4500" spc="-120">
                <a:latin typeface="Georgia"/>
                <a:cs typeface="Georgia"/>
              </a:rPr>
              <a:t>N</a:t>
            </a:r>
            <a:r>
              <a:rPr dirty="0" sz="4500" spc="80">
                <a:latin typeface="Georgia"/>
                <a:cs typeface="Georgia"/>
              </a:rPr>
              <a:t>OLOGIES</a:t>
            </a:r>
            <a:endParaRPr sz="45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5077" y="4975131"/>
            <a:ext cx="1224573" cy="1213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59500" y="1665732"/>
            <a:ext cx="2269143" cy="1470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65188" y="3687269"/>
            <a:ext cx="2112680" cy="621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8368" y="5081015"/>
            <a:ext cx="492251" cy="1776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19836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9886" y="44957"/>
            <a:ext cx="4088765" cy="1732280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dirty="0" sz="4000" spc="90">
                <a:latin typeface="Georgia"/>
                <a:cs typeface="Georgia"/>
              </a:rPr>
              <a:t>CONCEPTUAL  </a:t>
            </a:r>
            <a:r>
              <a:rPr dirty="0" sz="4000" spc="200">
                <a:latin typeface="Georgia"/>
                <a:cs typeface="Georgia"/>
              </a:rPr>
              <a:t>A</a:t>
            </a:r>
            <a:r>
              <a:rPr dirty="0" sz="4000" spc="150">
                <a:latin typeface="Georgia"/>
                <a:cs typeface="Georgia"/>
              </a:rPr>
              <a:t>R</a:t>
            </a:r>
            <a:r>
              <a:rPr dirty="0" sz="4000" spc="155">
                <a:latin typeface="Georgia"/>
                <a:cs typeface="Georgia"/>
              </a:rPr>
              <a:t>C</a:t>
            </a:r>
            <a:r>
              <a:rPr dirty="0" sz="4000" spc="-170">
                <a:latin typeface="Georgia"/>
                <a:cs typeface="Georgia"/>
              </a:rPr>
              <a:t>H</a:t>
            </a:r>
            <a:r>
              <a:rPr dirty="0" sz="4000" spc="-65">
                <a:latin typeface="Georgia"/>
                <a:cs typeface="Georgia"/>
              </a:rPr>
              <a:t>I</a:t>
            </a:r>
            <a:r>
              <a:rPr dirty="0" sz="4000" spc="145">
                <a:latin typeface="Georgia"/>
                <a:cs typeface="Georgia"/>
              </a:rPr>
              <a:t>TEC</a:t>
            </a:r>
            <a:r>
              <a:rPr dirty="0" sz="4000" spc="150">
                <a:latin typeface="Georgia"/>
                <a:cs typeface="Georgia"/>
              </a:rPr>
              <a:t>T</a:t>
            </a:r>
            <a:r>
              <a:rPr dirty="0" sz="4000" spc="-90">
                <a:latin typeface="Georgia"/>
                <a:cs typeface="Georgia"/>
              </a:rPr>
              <a:t>URE  </a:t>
            </a:r>
            <a:r>
              <a:rPr dirty="0" sz="4000" spc="65">
                <a:latin typeface="Georgia"/>
                <a:cs typeface="Georgia"/>
              </a:rPr>
              <a:t>DIAGRAM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1011" y="1930398"/>
            <a:ext cx="4774455" cy="4825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14023" y="5158953"/>
            <a:ext cx="401150" cy="16405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464946"/>
            <a:ext cx="252793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545"/>
              <a:t>AGENDA</a:t>
            </a:r>
            <a:endParaRPr sz="4500"/>
          </a:p>
        </p:txBody>
      </p:sp>
      <p:grpSp>
        <p:nvGrpSpPr>
          <p:cNvPr id="4" name="object 4"/>
          <p:cNvGrpSpPr/>
          <p:nvPr/>
        </p:nvGrpSpPr>
        <p:grpSpPr>
          <a:xfrm>
            <a:off x="1331722" y="1250950"/>
            <a:ext cx="10436860" cy="5471795"/>
            <a:chOff x="1331722" y="1250950"/>
            <a:chExt cx="10436860" cy="5471795"/>
          </a:xfrm>
        </p:grpSpPr>
        <p:sp>
          <p:nvSpPr>
            <p:cNvPr id="5" name="object 5"/>
            <p:cNvSpPr/>
            <p:nvPr/>
          </p:nvSpPr>
          <p:spPr>
            <a:xfrm>
              <a:off x="1338072" y="2007108"/>
              <a:ext cx="10424160" cy="4709160"/>
            </a:xfrm>
            <a:custGeom>
              <a:avLst/>
              <a:gdLst/>
              <a:ahLst/>
              <a:cxnLst/>
              <a:rect l="l" t="t" r="r" b="b"/>
              <a:pathLst>
                <a:path w="10424160" h="4709159">
                  <a:moveTo>
                    <a:pt x="0" y="4709159"/>
                  </a:moveTo>
                  <a:lnTo>
                    <a:pt x="10423652" y="4709159"/>
                  </a:lnTo>
                </a:path>
                <a:path w="10424160" h="4709159">
                  <a:moveTo>
                    <a:pt x="0" y="3924300"/>
                  </a:moveTo>
                  <a:lnTo>
                    <a:pt x="10423652" y="3924300"/>
                  </a:lnTo>
                </a:path>
                <a:path w="10424160" h="4709159">
                  <a:moveTo>
                    <a:pt x="0" y="3139440"/>
                  </a:moveTo>
                  <a:lnTo>
                    <a:pt x="10423652" y="3139440"/>
                  </a:lnTo>
                </a:path>
                <a:path w="10424160" h="4709159">
                  <a:moveTo>
                    <a:pt x="0" y="2354579"/>
                  </a:moveTo>
                  <a:lnTo>
                    <a:pt x="10423652" y="2354579"/>
                  </a:lnTo>
                </a:path>
                <a:path w="10424160" h="4709159">
                  <a:moveTo>
                    <a:pt x="0" y="1569719"/>
                  </a:moveTo>
                  <a:lnTo>
                    <a:pt x="10423652" y="1569719"/>
                  </a:lnTo>
                </a:path>
                <a:path w="10424160" h="4709159">
                  <a:moveTo>
                    <a:pt x="0" y="784859"/>
                  </a:moveTo>
                  <a:lnTo>
                    <a:pt x="10423652" y="784859"/>
                  </a:lnTo>
                </a:path>
                <a:path w="10424160" h="4709159">
                  <a:moveTo>
                    <a:pt x="0" y="0"/>
                  </a:moveTo>
                  <a:lnTo>
                    <a:pt x="10423652" y="0"/>
                  </a:lnTo>
                </a:path>
              </a:pathLst>
            </a:custGeom>
            <a:ln w="12700">
              <a:solidFill>
                <a:srgbClr val="C99F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38072" y="125730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38072" y="125730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355082" y="1442465"/>
            <a:ext cx="50984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rebuchet MS"/>
                <a:cs typeface="Trebuchet MS"/>
              </a:rPr>
              <a:t>Project</a:t>
            </a:r>
            <a:r>
              <a:rPr dirty="0" sz="2000" spc="-270">
                <a:latin typeface="Trebuchet MS"/>
                <a:cs typeface="Trebuchet MS"/>
              </a:rPr>
              <a:t> </a:t>
            </a:r>
            <a:r>
              <a:rPr dirty="0" sz="2000" spc="80">
                <a:latin typeface="Trebuchet MS"/>
                <a:cs typeface="Trebuchet MS"/>
              </a:rPr>
              <a:t>Description</a:t>
            </a:r>
            <a:r>
              <a:rPr dirty="0" sz="2000" spc="-254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and</a:t>
            </a:r>
            <a:r>
              <a:rPr dirty="0" sz="2000" spc="-270">
                <a:latin typeface="Trebuchet MS"/>
                <a:cs typeface="Trebuchet MS"/>
              </a:rPr>
              <a:t> </a:t>
            </a:r>
            <a:r>
              <a:rPr dirty="0" sz="2000" spc="85">
                <a:latin typeface="Trebuchet MS"/>
                <a:cs typeface="Trebuchet MS"/>
              </a:rPr>
              <a:t>problem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5">
                <a:latin typeface="Trebuchet MS"/>
                <a:cs typeface="Trebuchet MS"/>
              </a:rPr>
              <a:t>statement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77464" y="1317701"/>
            <a:ext cx="2324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6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2226" y="2089861"/>
            <a:ext cx="6606540" cy="605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2280"/>
              </a:lnSpc>
              <a:spcBef>
                <a:spcPts val="105"/>
              </a:spcBef>
            </a:pPr>
            <a:r>
              <a:rPr dirty="0" sz="2000" spc="80">
                <a:latin typeface="Trebuchet MS"/>
                <a:cs typeface="Trebuchet MS"/>
              </a:rPr>
              <a:t>Description</a:t>
            </a:r>
            <a:r>
              <a:rPr dirty="0" sz="2000" spc="-250">
                <a:latin typeface="Trebuchet MS"/>
                <a:cs typeface="Trebuchet MS"/>
              </a:rPr>
              <a:t> </a:t>
            </a:r>
            <a:r>
              <a:rPr dirty="0" sz="2000" spc="15">
                <a:latin typeface="Trebuchet MS"/>
                <a:cs typeface="Trebuchet MS"/>
              </a:rPr>
              <a:t>of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80">
                <a:latin typeface="Trebuchet MS"/>
                <a:cs typeface="Trebuchet MS"/>
              </a:rPr>
              <a:t>minimal</a:t>
            </a:r>
            <a:r>
              <a:rPr dirty="0" sz="2000" spc="-250">
                <a:latin typeface="Trebuchet MS"/>
                <a:cs typeface="Trebuchet MS"/>
              </a:rPr>
              <a:t> </a:t>
            </a:r>
            <a:r>
              <a:rPr dirty="0" sz="2000" spc="60">
                <a:latin typeface="Trebuchet MS"/>
                <a:cs typeface="Trebuchet MS"/>
              </a:rPr>
              <a:t>viable</a:t>
            </a:r>
            <a:r>
              <a:rPr dirty="0" sz="2000" spc="-245">
                <a:latin typeface="Trebuchet MS"/>
                <a:cs typeface="Trebuchet MS"/>
              </a:rPr>
              <a:t> </a:t>
            </a:r>
            <a:r>
              <a:rPr dirty="0" sz="2000" spc="80">
                <a:latin typeface="Trebuchet MS"/>
                <a:cs typeface="Trebuchet MS"/>
              </a:rPr>
              <a:t>product</a:t>
            </a:r>
            <a:r>
              <a:rPr dirty="0" sz="2000" spc="-254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and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35">
                <a:latin typeface="Trebuchet MS"/>
                <a:cs typeface="Trebuchet MS"/>
              </a:rPr>
              <a:t>all</a:t>
            </a:r>
            <a:r>
              <a:rPr dirty="0" sz="2000" spc="-254">
                <a:latin typeface="Trebuchet MS"/>
                <a:cs typeface="Trebuchet MS"/>
              </a:rPr>
              <a:t> </a:t>
            </a:r>
            <a:r>
              <a:rPr dirty="0" sz="2000" spc="-20">
                <a:latin typeface="Trebuchet MS"/>
                <a:cs typeface="Trebuchet MS"/>
              </a:rPr>
              <a:t>attributes,</a:t>
            </a:r>
            <a:endParaRPr sz="2000">
              <a:latin typeface="Trebuchet MS"/>
              <a:cs typeface="Trebuchet MS"/>
            </a:endParaRPr>
          </a:p>
          <a:p>
            <a:pPr algn="ctr" marL="1270">
              <a:lnSpc>
                <a:spcPts val="2280"/>
              </a:lnSpc>
            </a:pPr>
            <a:r>
              <a:rPr dirty="0" sz="2000" spc="85">
                <a:latin typeface="Trebuchet MS"/>
                <a:cs typeface="Trebuchet MS"/>
              </a:rPr>
              <a:t>including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80">
                <a:latin typeface="Trebuchet MS"/>
                <a:cs typeface="Trebuchet MS"/>
              </a:rPr>
              <a:t>product</a:t>
            </a:r>
            <a:r>
              <a:rPr dirty="0" sz="2000" spc="-270">
                <a:latin typeface="Trebuchet MS"/>
                <a:cs typeface="Trebuchet MS"/>
              </a:rPr>
              <a:t> </a:t>
            </a:r>
            <a:r>
              <a:rPr dirty="0" sz="2000" spc="75">
                <a:latin typeface="Trebuchet MS"/>
                <a:cs typeface="Trebuchet MS"/>
              </a:rPr>
              <a:t>backlog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31722" y="2035810"/>
            <a:ext cx="2722880" cy="759460"/>
            <a:chOff x="1331722" y="2035810"/>
            <a:chExt cx="2722880" cy="759460"/>
          </a:xfrm>
        </p:grpSpPr>
        <p:sp>
          <p:nvSpPr>
            <p:cNvPr id="12" name="object 12"/>
            <p:cNvSpPr/>
            <p:nvPr/>
          </p:nvSpPr>
          <p:spPr>
            <a:xfrm>
              <a:off x="1338072" y="204216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38072" y="204216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554604" y="2103246"/>
            <a:ext cx="2768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9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05246" y="3012439"/>
            <a:ext cx="40081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70">
                <a:latin typeface="Trebuchet MS"/>
                <a:cs typeface="Trebuchet MS"/>
              </a:rPr>
              <a:t>Acceptance</a:t>
            </a:r>
            <a:r>
              <a:rPr dirty="0" sz="2000" spc="-245">
                <a:latin typeface="Trebuchet MS"/>
                <a:cs typeface="Trebuchet MS"/>
              </a:rPr>
              <a:t> </a:t>
            </a:r>
            <a:r>
              <a:rPr dirty="0" sz="2000" spc="55">
                <a:latin typeface="Trebuchet MS"/>
                <a:cs typeface="Trebuchet MS"/>
              </a:rPr>
              <a:t>Criteria</a:t>
            </a:r>
            <a:r>
              <a:rPr dirty="0" sz="2000" spc="-250">
                <a:latin typeface="Trebuchet MS"/>
                <a:cs typeface="Trebuchet MS"/>
              </a:rPr>
              <a:t> </a:t>
            </a:r>
            <a:r>
              <a:rPr dirty="0" sz="2000" spc="-204">
                <a:latin typeface="Trebuchet MS"/>
                <a:cs typeface="Trebuchet MS"/>
              </a:rPr>
              <a:t>&amp;</a:t>
            </a:r>
            <a:r>
              <a:rPr dirty="0" sz="2000" spc="-270">
                <a:latin typeface="Trebuchet MS"/>
                <a:cs typeface="Trebuchet MS"/>
              </a:rPr>
              <a:t> </a:t>
            </a:r>
            <a:r>
              <a:rPr dirty="0" sz="2000" spc="70">
                <a:latin typeface="Trebuchet MS"/>
                <a:cs typeface="Trebuchet MS"/>
              </a:rPr>
              <a:t>user</a:t>
            </a:r>
            <a:r>
              <a:rPr dirty="0" sz="2000" spc="-254">
                <a:latin typeface="Trebuchet MS"/>
                <a:cs typeface="Trebuchet MS"/>
              </a:rPr>
              <a:t> </a:t>
            </a:r>
            <a:r>
              <a:rPr dirty="0" sz="2000" spc="40">
                <a:latin typeface="Trebuchet MS"/>
                <a:cs typeface="Trebuchet MS"/>
              </a:rPr>
              <a:t>stories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31722" y="2837433"/>
            <a:ext cx="2722880" cy="759460"/>
            <a:chOff x="1331722" y="2837433"/>
            <a:chExt cx="2722880" cy="759460"/>
          </a:xfrm>
        </p:grpSpPr>
        <p:sp>
          <p:nvSpPr>
            <p:cNvPr id="17" name="object 17"/>
            <p:cNvSpPr/>
            <p:nvPr/>
          </p:nvSpPr>
          <p:spPr>
            <a:xfrm>
              <a:off x="1338072" y="2843783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38072" y="2843783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560701" y="2904490"/>
            <a:ext cx="2654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11366" y="3797300"/>
            <a:ext cx="35902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90">
                <a:latin typeface="Trebuchet MS"/>
                <a:cs typeface="Trebuchet MS"/>
              </a:rPr>
              <a:t>Sprint</a:t>
            </a:r>
            <a:r>
              <a:rPr dirty="0" sz="2000" spc="-270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7</a:t>
            </a:r>
            <a:r>
              <a:rPr dirty="0" sz="2000" spc="-270">
                <a:latin typeface="Trebuchet MS"/>
                <a:cs typeface="Trebuchet MS"/>
              </a:rPr>
              <a:t> </a:t>
            </a:r>
            <a:r>
              <a:rPr dirty="0" sz="2000" spc="75">
                <a:latin typeface="Trebuchet MS"/>
                <a:cs typeface="Trebuchet MS"/>
              </a:rPr>
              <a:t>backlog</a:t>
            </a:r>
            <a:r>
              <a:rPr dirty="0" sz="2000" spc="-27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and</a:t>
            </a:r>
            <a:r>
              <a:rPr dirty="0" sz="2000" spc="-275">
                <a:latin typeface="Trebuchet MS"/>
                <a:cs typeface="Trebuchet MS"/>
              </a:rPr>
              <a:t> </a:t>
            </a:r>
            <a:r>
              <a:rPr dirty="0" sz="2000" spc="-40">
                <a:latin typeface="Trebuchet MS"/>
                <a:cs typeface="Trebuchet MS"/>
              </a:rPr>
              <a:t>test</a:t>
            </a:r>
            <a:r>
              <a:rPr dirty="0" sz="2000" spc="-265">
                <a:latin typeface="Trebuchet MS"/>
                <a:cs typeface="Trebuchet MS"/>
              </a:rPr>
              <a:t> </a:t>
            </a:r>
            <a:r>
              <a:rPr dirty="0" sz="2000" spc="65">
                <a:latin typeface="Trebuchet MS"/>
                <a:cs typeface="Trebuchet MS"/>
              </a:rPr>
              <a:t>cases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31722" y="3623817"/>
            <a:ext cx="2722880" cy="759460"/>
            <a:chOff x="1331722" y="3623817"/>
            <a:chExt cx="2722880" cy="759460"/>
          </a:xfrm>
        </p:grpSpPr>
        <p:sp>
          <p:nvSpPr>
            <p:cNvPr id="22" name="object 22"/>
            <p:cNvSpPr/>
            <p:nvPr/>
          </p:nvSpPr>
          <p:spPr>
            <a:xfrm>
              <a:off x="1338072" y="3630167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59"/>
                  </a:lnTo>
                  <a:lnTo>
                    <a:pt x="0" y="746759"/>
                  </a:lnTo>
                  <a:lnTo>
                    <a:pt x="2709672" y="746759"/>
                  </a:lnTo>
                  <a:lnTo>
                    <a:pt x="2709672" y="124459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38072" y="3630167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59"/>
                  </a:lnTo>
                  <a:lnTo>
                    <a:pt x="2709672" y="746759"/>
                  </a:lnTo>
                  <a:lnTo>
                    <a:pt x="0" y="746759"/>
                  </a:lnTo>
                  <a:lnTo>
                    <a:pt x="0" y="124459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700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554604" y="3691890"/>
            <a:ext cx="2768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49466" y="4582414"/>
            <a:ext cx="35109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0">
                <a:latin typeface="Trebuchet MS"/>
                <a:cs typeface="Trebuchet MS"/>
              </a:rPr>
              <a:t>Team</a:t>
            </a:r>
            <a:r>
              <a:rPr dirty="0" sz="2000" spc="-254">
                <a:latin typeface="Trebuchet MS"/>
                <a:cs typeface="Trebuchet MS"/>
              </a:rPr>
              <a:t> </a:t>
            </a:r>
            <a:r>
              <a:rPr dirty="0" sz="2000" spc="45">
                <a:latin typeface="Trebuchet MS"/>
                <a:cs typeface="Trebuchet MS"/>
              </a:rPr>
              <a:t>metrics</a:t>
            </a:r>
            <a:r>
              <a:rPr dirty="0" sz="2000" spc="-270">
                <a:latin typeface="Trebuchet MS"/>
                <a:cs typeface="Trebuchet MS"/>
              </a:rPr>
              <a:t> </a:t>
            </a:r>
            <a:r>
              <a:rPr dirty="0" sz="2000" spc="45">
                <a:latin typeface="Trebuchet MS"/>
                <a:cs typeface="Trebuchet MS"/>
              </a:rPr>
              <a:t>for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80">
                <a:latin typeface="Trebuchet MS"/>
                <a:cs typeface="Trebuchet MS"/>
              </a:rPr>
              <a:t>every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80">
                <a:latin typeface="Trebuchet MS"/>
                <a:cs typeface="Trebuchet MS"/>
              </a:rPr>
              <a:t>sprint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31722" y="4401058"/>
            <a:ext cx="2722880" cy="759460"/>
            <a:chOff x="1331722" y="4401058"/>
            <a:chExt cx="2722880" cy="759460"/>
          </a:xfrm>
        </p:grpSpPr>
        <p:sp>
          <p:nvSpPr>
            <p:cNvPr id="27" name="object 27"/>
            <p:cNvSpPr/>
            <p:nvPr/>
          </p:nvSpPr>
          <p:spPr>
            <a:xfrm>
              <a:off x="1338072" y="4407408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38072" y="4407408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560701" y="4468748"/>
            <a:ext cx="2654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96002" y="5367324"/>
            <a:ext cx="56191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5">
                <a:latin typeface="Trebuchet MS"/>
                <a:cs typeface="Trebuchet MS"/>
              </a:rPr>
              <a:t>Application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60">
                <a:latin typeface="Trebuchet MS"/>
                <a:cs typeface="Trebuchet MS"/>
              </a:rPr>
              <a:t>screenshot</a:t>
            </a:r>
            <a:r>
              <a:rPr dirty="0" sz="2000" spc="-229">
                <a:latin typeface="Trebuchet MS"/>
                <a:cs typeface="Trebuchet MS"/>
              </a:rPr>
              <a:t> </a:t>
            </a:r>
            <a:r>
              <a:rPr dirty="0" sz="2000" spc="-204">
                <a:latin typeface="Trebuchet MS"/>
                <a:cs typeface="Trebuchet MS"/>
              </a:rPr>
              <a:t>&amp;</a:t>
            </a:r>
            <a:r>
              <a:rPr dirty="0" sz="2000" spc="-265">
                <a:latin typeface="Trebuchet MS"/>
                <a:cs typeface="Trebuchet MS"/>
              </a:rPr>
              <a:t> </a:t>
            </a:r>
            <a:r>
              <a:rPr dirty="0" sz="2000" spc="285">
                <a:latin typeface="Trebuchet MS"/>
                <a:cs typeface="Trebuchet MS"/>
              </a:rPr>
              <a:t>ML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70">
                <a:latin typeface="Trebuchet MS"/>
                <a:cs typeface="Trebuchet MS"/>
              </a:rPr>
              <a:t>model</a:t>
            </a:r>
            <a:r>
              <a:rPr dirty="0" sz="2000" spc="-254">
                <a:latin typeface="Trebuchet MS"/>
                <a:cs typeface="Trebuchet MS"/>
              </a:rPr>
              <a:t> </a:t>
            </a:r>
            <a:r>
              <a:rPr dirty="0" sz="2000" spc="70">
                <a:latin typeface="Trebuchet MS"/>
                <a:cs typeface="Trebuchet MS"/>
              </a:rPr>
              <a:t>description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31722" y="5176773"/>
            <a:ext cx="2722880" cy="761365"/>
            <a:chOff x="1331722" y="5176773"/>
            <a:chExt cx="2722880" cy="761365"/>
          </a:xfrm>
        </p:grpSpPr>
        <p:sp>
          <p:nvSpPr>
            <p:cNvPr id="32" name="object 32"/>
            <p:cNvSpPr/>
            <p:nvPr/>
          </p:nvSpPr>
          <p:spPr>
            <a:xfrm>
              <a:off x="1338072" y="5183123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4">
                  <a:moveTo>
                    <a:pt x="2584957" y="0"/>
                  </a:moveTo>
                  <a:lnTo>
                    <a:pt x="124714" y="0"/>
                  </a:lnTo>
                  <a:lnTo>
                    <a:pt x="76188" y="9806"/>
                  </a:lnTo>
                  <a:lnTo>
                    <a:pt x="36544" y="36544"/>
                  </a:lnTo>
                  <a:lnTo>
                    <a:pt x="9806" y="76188"/>
                  </a:lnTo>
                  <a:lnTo>
                    <a:pt x="0" y="124713"/>
                  </a:lnTo>
                  <a:lnTo>
                    <a:pt x="0" y="748284"/>
                  </a:lnTo>
                  <a:lnTo>
                    <a:pt x="2709672" y="748284"/>
                  </a:lnTo>
                  <a:lnTo>
                    <a:pt x="2709672" y="124713"/>
                  </a:lnTo>
                  <a:lnTo>
                    <a:pt x="2699865" y="76188"/>
                  </a:lnTo>
                  <a:lnTo>
                    <a:pt x="2673127" y="36544"/>
                  </a:lnTo>
                  <a:lnTo>
                    <a:pt x="2633483" y="9806"/>
                  </a:lnTo>
                  <a:lnTo>
                    <a:pt x="2584957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38072" y="5183123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4">
                  <a:moveTo>
                    <a:pt x="124714" y="0"/>
                  </a:moveTo>
                  <a:lnTo>
                    <a:pt x="2584957" y="0"/>
                  </a:lnTo>
                  <a:lnTo>
                    <a:pt x="2633483" y="9806"/>
                  </a:lnTo>
                  <a:lnTo>
                    <a:pt x="2673127" y="36544"/>
                  </a:lnTo>
                  <a:lnTo>
                    <a:pt x="2699865" y="76188"/>
                  </a:lnTo>
                  <a:lnTo>
                    <a:pt x="2709672" y="124713"/>
                  </a:lnTo>
                  <a:lnTo>
                    <a:pt x="2709672" y="748284"/>
                  </a:lnTo>
                  <a:lnTo>
                    <a:pt x="0" y="748284"/>
                  </a:lnTo>
                  <a:lnTo>
                    <a:pt x="0" y="124713"/>
                  </a:lnTo>
                  <a:lnTo>
                    <a:pt x="9806" y="76188"/>
                  </a:lnTo>
                  <a:lnTo>
                    <a:pt x="36544" y="36544"/>
                  </a:lnTo>
                  <a:lnTo>
                    <a:pt x="76188" y="9806"/>
                  </a:lnTo>
                  <a:lnTo>
                    <a:pt x="124714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551557" y="5245404"/>
            <a:ext cx="2844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45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31765" y="6152184"/>
            <a:ext cx="63468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95">
                <a:latin typeface="Trebuchet MS"/>
                <a:cs typeface="Trebuchet MS"/>
              </a:rPr>
              <a:t>API</a:t>
            </a:r>
            <a:r>
              <a:rPr dirty="0" sz="2000" spc="-27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and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50">
                <a:latin typeface="Trebuchet MS"/>
                <a:cs typeface="Trebuchet MS"/>
              </a:rPr>
              <a:t>Retrospective</a:t>
            </a:r>
            <a:r>
              <a:rPr dirty="0" sz="2000" spc="-250">
                <a:latin typeface="Trebuchet MS"/>
                <a:cs typeface="Trebuchet MS"/>
              </a:rPr>
              <a:t> </a:t>
            </a:r>
            <a:r>
              <a:rPr dirty="0" sz="2000" spc="-204">
                <a:latin typeface="Trebuchet MS"/>
                <a:cs typeface="Trebuchet MS"/>
              </a:rPr>
              <a:t>&amp;</a:t>
            </a:r>
            <a:r>
              <a:rPr dirty="0" sz="2000" spc="-250">
                <a:latin typeface="Trebuchet MS"/>
                <a:cs typeface="Trebuchet MS"/>
              </a:rPr>
              <a:t> </a:t>
            </a:r>
            <a:r>
              <a:rPr dirty="0" sz="2000" spc="105">
                <a:latin typeface="Trebuchet MS"/>
                <a:cs typeface="Trebuchet MS"/>
              </a:rPr>
              <a:t>plans</a:t>
            </a:r>
            <a:r>
              <a:rPr dirty="0" sz="2000" spc="-254">
                <a:latin typeface="Trebuchet MS"/>
                <a:cs typeface="Trebuchet MS"/>
              </a:rPr>
              <a:t> </a:t>
            </a:r>
            <a:r>
              <a:rPr dirty="0" sz="2000" spc="45">
                <a:latin typeface="Trebuchet MS"/>
                <a:cs typeface="Trebuchet MS"/>
              </a:rPr>
              <a:t>for</a:t>
            </a:r>
            <a:r>
              <a:rPr dirty="0" sz="2000" spc="-270">
                <a:latin typeface="Trebuchet MS"/>
                <a:cs typeface="Trebuchet MS"/>
              </a:rPr>
              <a:t> </a:t>
            </a:r>
            <a:r>
              <a:rPr dirty="0" sz="2000" spc="15">
                <a:latin typeface="Trebuchet MS"/>
                <a:cs typeface="Trebuchet MS"/>
              </a:rPr>
              <a:t>future</a:t>
            </a:r>
            <a:r>
              <a:rPr dirty="0" sz="2000" spc="-265">
                <a:latin typeface="Trebuchet MS"/>
                <a:cs typeface="Trebuchet MS"/>
              </a:rPr>
              <a:t> </a:t>
            </a:r>
            <a:r>
              <a:rPr dirty="0" sz="2000" spc="60">
                <a:latin typeface="Trebuchet MS"/>
                <a:cs typeface="Trebuchet MS"/>
              </a:rPr>
              <a:t>development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31722" y="5961634"/>
            <a:ext cx="2722880" cy="761365"/>
            <a:chOff x="1331722" y="5961634"/>
            <a:chExt cx="2722880" cy="761365"/>
          </a:xfrm>
        </p:grpSpPr>
        <p:sp>
          <p:nvSpPr>
            <p:cNvPr id="37" name="object 37"/>
            <p:cNvSpPr/>
            <p:nvPr/>
          </p:nvSpPr>
          <p:spPr>
            <a:xfrm>
              <a:off x="1338072" y="5967984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5">
                  <a:moveTo>
                    <a:pt x="2584957" y="0"/>
                  </a:moveTo>
                  <a:lnTo>
                    <a:pt x="124714" y="0"/>
                  </a:lnTo>
                  <a:lnTo>
                    <a:pt x="76188" y="9801"/>
                  </a:lnTo>
                  <a:lnTo>
                    <a:pt x="36544" y="36533"/>
                  </a:lnTo>
                  <a:lnTo>
                    <a:pt x="9806" y="76182"/>
                  </a:lnTo>
                  <a:lnTo>
                    <a:pt x="0" y="124739"/>
                  </a:lnTo>
                  <a:lnTo>
                    <a:pt x="0" y="748283"/>
                  </a:lnTo>
                  <a:lnTo>
                    <a:pt x="2709672" y="748283"/>
                  </a:lnTo>
                  <a:lnTo>
                    <a:pt x="2709672" y="124739"/>
                  </a:lnTo>
                  <a:lnTo>
                    <a:pt x="2699865" y="76182"/>
                  </a:lnTo>
                  <a:lnTo>
                    <a:pt x="2673127" y="36533"/>
                  </a:lnTo>
                  <a:lnTo>
                    <a:pt x="2633483" y="9801"/>
                  </a:lnTo>
                  <a:lnTo>
                    <a:pt x="2584957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38072" y="5967984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5">
                  <a:moveTo>
                    <a:pt x="124714" y="0"/>
                  </a:moveTo>
                  <a:lnTo>
                    <a:pt x="2584957" y="0"/>
                  </a:lnTo>
                  <a:lnTo>
                    <a:pt x="2633483" y="9801"/>
                  </a:lnTo>
                  <a:lnTo>
                    <a:pt x="2673127" y="36533"/>
                  </a:lnTo>
                  <a:lnTo>
                    <a:pt x="2699865" y="76182"/>
                  </a:lnTo>
                  <a:lnTo>
                    <a:pt x="2709672" y="124739"/>
                  </a:lnTo>
                  <a:lnTo>
                    <a:pt x="2709672" y="748283"/>
                  </a:lnTo>
                  <a:lnTo>
                    <a:pt x="0" y="748283"/>
                  </a:lnTo>
                  <a:lnTo>
                    <a:pt x="0" y="124739"/>
                  </a:lnTo>
                  <a:lnTo>
                    <a:pt x="9806" y="76182"/>
                  </a:lnTo>
                  <a:lnTo>
                    <a:pt x="36544" y="36533"/>
                  </a:lnTo>
                  <a:lnTo>
                    <a:pt x="76188" y="9801"/>
                  </a:lnTo>
                  <a:lnTo>
                    <a:pt x="124714" y="0"/>
                  </a:lnTo>
                  <a:close/>
                </a:path>
              </a:pathLst>
            </a:custGeom>
            <a:ln w="1269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560701" y="6030264"/>
            <a:ext cx="2654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576529"/>
            <a:ext cx="608203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65"/>
              <a:t>SEQUENCE</a:t>
            </a:r>
            <a:r>
              <a:rPr dirty="0" sz="4500" spc="-675"/>
              <a:t> </a:t>
            </a:r>
            <a:r>
              <a:rPr dirty="0" sz="4500" spc="580"/>
              <a:t>DIAGRAM</a:t>
            </a:r>
            <a:endParaRPr sz="4500"/>
          </a:p>
        </p:txBody>
      </p:sp>
      <p:grpSp>
        <p:nvGrpSpPr>
          <p:cNvPr id="4" name="object 4"/>
          <p:cNvGrpSpPr/>
          <p:nvPr/>
        </p:nvGrpSpPr>
        <p:grpSpPr>
          <a:xfrm>
            <a:off x="108013" y="1596961"/>
            <a:ext cx="742950" cy="1254760"/>
            <a:chOff x="108013" y="1596961"/>
            <a:chExt cx="742950" cy="1254760"/>
          </a:xfrm>
        </p:grpSpPr>
        <p:sp>
          <p:nvSpPr>
            <p:cNvPr id="5" name="object 5"/>
            <p:cNvSpPr/>
            <p:nvPr/>
          </p:nvSpPr>
          <p:spPr>
            <a:xfrm>
              <a:off x="112776" y="1601724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4"/>
                  </a:lnTo>
                  <a:lnTo>
                    <a:pt x="0" y="1122934"/>
                  </a:lnTo>
                  <a:lnTo>
                    <a:pt x="9601" y="1170473"/>
                  </a:lnTo>
                  <a:lnTo>
                    <a:pt x="35783" y="1209309"/>
                  </a:lnTo>
                  <a:lnTo>
                    <a:pt x="74618" y="1235501"/>
                  </a:lnTo>
                  <a:lnTo>
                    <a:pt x="122173" y="1245108"/>
                  </a:lnTo>
                  <a:lnTo>
                    <a:pt x="610869" y="1245108"/>
                  </a:lnTo>
                  <a:lnTo>
                    <a:pt x="658425" y="1235501"/>
                  </a:lnTo>
                  <a:lnTo>
                    <a:pt x="697260" y="1209309"/>
                  </a:lnTo>
                  <a:lnTo>
                    <a:pt x="723442" y="1170473"/>
                  </a:lnTo>
                  <a:lnTo>
                    <a:pt x="733043" y="1122934"/>
                  </a:lnTo>
                  <a:lnTo>
                    <a:pt x="733043" y="122174"/>
                  </a:lnTo>
                  <a:lnTo>
                    <a:pt x="723442" y="74634"/>
                  </a:lnTo>
                  <a:lnTo>
                    <a:pt x="697260" y="35798"/>
                  </a:lnTo>
                  <a:lnTo>
                    <a:pt x="658425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776" y="1601724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0" y="122174"/>
                  </a:move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lnTo>
                    <a:pt x="658425" y="9606"/>
                  </a:lnTo>
                  <a:lnTo>
                    <a:pt x="697260" y="35798"/>
                  </a:lnTo>
                  <a:lnTo>
                    <a:pt x="723442" y="74634"/>
                  </a:lnTo>
                  <a:lnTo>
                    <a:pt x="733043" y="122174"/>
                  </a:lnTo>
                  <a:lnTo>
                    <a:pt x="733043" y="1122934"/>
                  </a:lnTo>
                  <a:lnTo>
                    <a:pt x="723442" y="1170473"/>
                  </a:lnTo>
                  <a:lnTo>
                    <a:pt x="697260" y="1209309"/>
                  </a:lnTo>
                  <a:lnTo>
                    <a:pt x="658425" y="1235501"/>
                  </a:lnTo>
                  <a:lnTo>
                    <a:pt x="610869" y="1245108"/>
                  </a:lnTo>
                  <a:lnTo>
                    <a:pt x="122173" y="1245108"/>
                  </a:lnTo>
                  <a:lnTo>
                    <a:pt x="74618" y="1235501"/>
                  </a:lnTo>
                  <a:lnTo>
                    <a:pt x="35783" y="1209309"/>
                  </a:lnTo>
                  <a:lnTo>
                    <a:pt x="9601" y="1170473"/>
                  </a:lnTo>
                  <a:lnTo>
                    <a:pt x="0" y="1122934"/>
                  </a:lnTo>
                  <a:lnTo>
                    <a:pt x="0" y="122174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1790" y="1761801"/>
            <a:ext cx="756285" cy="926465"/>
          </a:xfrm>
          <a:prstGeom prst="rect">
            <a:avLst/>
          </a:prstGeom>
        </p:spPr>
        <p:txBody>
          <a:bodyPr wrap="square" lIns="0" tIns="3810" rIns="0" bIns="0" rtlCol="0" vert="vert270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30"/>
              </a:spcBef>
            </a:pPr>
            <a:r>
              <a:rPr dirty="0" sz="1600" spc="70">
                <a:solidFill>
                  <a:srgbClr val="FFFFFF"/>
                </a:solidFill>
                <a:latin typeface="Georgia"/>
                <a:cs typeface="Georgia"/>
              </a:rPr>
              <a:t>Face  </a:t>
            </a:r>
            <a:r>
              <a:rPr dirty="0" sz="1600" spc="1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1600" spc="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1600" spc="1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dirty="0" sz="1600">
                <a:solidFill>
                  <a:srgbClr val="FFFFFF"/>
                </a:solidFill>
                <a:latin typeface="Georgia"/>
                <a:cs typeface="Georgia"/>
              </a:rPr>
              <a:t>ogn</a:t>
            </a:r>
            <a:r>
              <a:rPr dirty="0" sz="1600" spc="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1600" spc="5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1600">
                <a:solidFill>
                  <a:srgbClr val="FFFFFF"/>
                </a:solidFill>
                <a:latin typeface="Georgia"/>
                <a:cs typeface="Georgia"/>
              </a:rPr>
              <a:t>i  </a:t>
            </a:r>
            <a:r>
              <a:rPr dirty="0" sz="1600" spc="65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013" y="2887789"/>
            <a:ext cx="742950" cy="1254760"/>
            <a:chOff x="108013" y="2887789"/>
            <a:chExt cx="742950" cy="1254760"/>
          </a:xfrm>
        </p:grpSpPr>
        <p:sp>
          <p:nvSpPr>
            <p:cNvPr id="9" name="object 9"/>
            <p:cNvSpPr/>
            <p:nvPr/>
          </p:nvSpPr>
          <p:spPr>
            <a:xfrm>
              <a:off x="112776" y="2892551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4"/>
                  </a:lnTo>
                  <a:lnTo>
                    <a:pt x="0" y="1122934"/>
                  </a:lnTo>
                  <a:lnTo>
                    <a:pt x="9601" y="1170473"/>
                  </a:lnTo>
                  <a:lnTo>
                    <a:pt x="35783" y="1209309"/>
                  </a:lnTo>
                  <a:lnTo>
                    <a:pt x="74618" y="1235501"/>
                  </a:lnTo>
                  <a:lnTo>
                    <a:pt x="122173" y="1245108"/>
                  </a:lnTo>
                  <a:lnTo>
                    <a:pt x="610869" y="1245108"/>
                  </a:lnTo>
                  <a:lnTo>
                    <a:pt x="658425" y="1235501"/>
                  </a:lnTo>
                  <a:lnTo>
                    <a:pt x="697260" y="1209309"/>
                  </a:lnTo>
                  <a:lnTo>
                    <a:pt x="723442" y="1170473"/>
                  </a:lnTo>
                  <a:lnTo>
                    <a:pt x="733043" y="1122934"/>
                  </a:lnTo>
                  <a:lnTo>
                    <a:pt x="733043" y="122174"/>
                  </a:lnTo>
                  <a:lnTo>
                    <a:pt x="723442" y="74634"/>
                  </a:lnTo>
                  <a:lnTo>
                    <a:pt x="697260" y="35798"/>
                  </a:lnTo>
                  <a:lnTo>
                    <a:pt x="658425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2776" y="2892551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0" y="122174"/>
                  </a:move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lnTo>
                    <a:pt x="658425" y="9606"/>
                  </a:lnTo>
                  <a:lnTo>
                    <a:pt x="697260" y="35798"/>
                  </a:lnTo>
                  <a:lnTo>
                    <a:pt x="723442" y="74634"/>
                  </a:lnTo>
                  <a:lnTo>
                    <a:pt x="733043" y="122174"/>
                  </a:lnTo>
                  <a:lnTo>
                    <a:pt x="733043" y="1122934"/>
                  </a:lnTo>
                  <a:lnTo>
                    <a:pt x="723442" y="1170473"/>
                  </a:lnTo>
                  <a:lnTo>
                    <a:pt x="697260" y="1209309"/>
                  </a:lnTo>
                  <a:lnTo>
                    <a:pt x="658425" y="1235501"/>
                  </a:lnTo>
                  <a:lnTo>
                    <a:pt x="610869" y="1245108"/>
                  </a:lnTo>
                  <a:lnTo>
                    <a:pt x="122173" y="1245108"/>
                  </a:lnTo>
                  <a:lnTo>
                    <a:pt x="74618" y="1235501"/>
                  </a:lnTo>
                  <a:lnTo>
                    <a:pt x="35783" y="1209309"/>
                  </a:lnTo>
                  <a:lnTo>
                    <a:pt x="9601" y="1170473"/>
                  </a:lnTo>
                  <a:lnTo>
                    <a:pt x="0" y="1122934"/>
                  </a:lnTo>
                  <a:lnTo>
                    <a:pt x="0" y="122174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45630" y="3326111"/>
            <a:ext cx="268605" cy="381000"/>
          </a:xfrm>
          <a:prstGeom prst="rect">
            <a:avLst/>
          </a:prstGeom>
        </p:spPr>
        <p:txBody>
          <a:bodyPr wrap="square" lIns="0" tIns="381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600" spc="10">
                <a:solidFill>
                  <a:srgbClr val="FFFFFF"/>
                </a:solidFill>
                <a:latin typeface="Georgia"/>
                <a:cs typeface="Georgia"/>
              </a:rPr>
              <a:t>API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8013" y="4178617"/>
            <a:ext cx="742950" cy="1254760"/>
            <a:chOff x="108013" y="4178617"/>
            <a:chExt cx="742950" cy="1254760"/>
          </a:xfrm>
        </p:grpSpPr>
        <p:sp>
          <p:nvSpPr>
            <p:cNvPr id="13" name="object 13"/>
            <p:cNvSpPr/>
            <p:nvPr/>
          </p:nvSpPr>
          <p:spPr>
            <a:xfrm>
              <a:off x="112776" y="4183379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4"/>
                  </a:lnTo>
                  <a:lnTo>
                    <a:pt x="0" y="1122934"/>
                  </a:lnTo>
                  <a:lnTo>
                    <a:pt x="9601" y="1170473"/>
                  </a:lnTo>
                  <a:lnTo>
                    <a:pt x="35783" y="1209309"/>
                  </a:lnTo>
                  <a:lnTo>
                    <a:pt x="74618" y="1235501"/>
                  </a:lnTo>
                  <a:lnTo>
                    <a:pt x="122173" y="1245108"/>
                  </a:lnTo>
                  <a:lnTo>
                    <a:pt x="610869" y="1245108"/>
                  </a:lnTo>
                  <a:lnTo>
                    <a:pt x="658425" y="1235501"/>
                  </a:lnTo>
                  <a:lnTo>
                    <a:pt x="697260" y="1209309"/>
                  </a:lnTo>
                  <a:lnTo>
                    <a:pt x="723442" y="1170473"/>
                  </a:lnTo>
                  <a:lnTo>
                    <a:pt x="733043" y="1122934"/>
                  </a:lnTo>
                  <a:lnTo>
                    <a:pt x="733043" y="122174"/>
                  </a:lnTo>
                  <a:lnTo>
                    <a:pt x="723442" y="74634"/>
                  </a:lnTo>
                  <a:lnTo>
                    <a:pt x="697260" y="35798"/>
                  </a:lnTo>
                  <a:lnTo>
                    <a:pt x="658425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2776" y="4183379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0" y="122174"/>
                  </a:move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lnTo>
                    <a:pt x="658425" y="9606"/>
                  </a:lnTo>
                  <a:lnTo>
                    <a:pt x="697260" y="35798"/>
                  </a:lnTo>
                  <a:lnTo>
                    <a:pt x="723442" y="74634"/>
                  </a:lnTo>
                  <a:lnTo>
                    <a:pt x="733043" y="122174"/>
                  </a:lnTo>
                  <a:lnTo>
                    <a:pt x="733043" y="1122934"/>
                  </a:lnTo>
                  <a:lnTo>
                    <a:pt x="723442" y="1170473"/>
                  </a:lnTo>
                  <a:lnTo>
                    <a:pt x="697260" y="1209309"/>
                  </a:lnTo>
                  <a:lnTo>
                    <a:pt x="658425" y="1235501"/>
                  </a:lnTo>
                  <a:lnTo>
                    <a:pt x="610869" y="1245108"/>
                  </a:lnTo>
                  <a:lnTo>
                    <a:pt x="122173" y="1245108"/>
                  </a:lnTo>
                  <a:lnTo>
                    <a:pt x="74618" y="1235501"/>
                  </a:lnTo>
                  <a:lnTo>
                    <a:pt x="35783" y="1209309"/>
                  </a:lnTo>
                  <a:lnTo>
                    <a:pt x="9601" y="1170473"/>
                  </a:lnTo>
                  <a:lnTo>
                    <a:pt x="0" y="1122934"/>
                  </a:lnTo>
                  <a:lnTo>
                    <a:pt x="0" y="122174"/>
                  </a:lnTo>
                  <a:close/>
                </a:path>
              </a:pathLst>
            </a:custGeom>
            <a:ln w="9525">
              <a:solidFill>
                <a:srgbClr val="029B2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23710" y="4339167"/>
            <a:ext cx="512445" cy="939165"/>
          </a:xfrm>
          <a:prstGeom prst="rect">
            <a:avLst/>
          </a:prstGeom>
        </p:spPr>
        <p:txBody>
          <a:bodyPr wrap="square" lIns="0" tIns="3810" rIns="0" bIns="0" rtlCol="0" vert="vert270">
            <a:spAutoFit/>
          </a:bodyPr>
          <a:lstStyle/>
          <a:p>
            <a:pPr marL="281940" marR="5080" indent="-269875">
              <a:lnSpc>
                <a:spcPct val="100000"/>
              </a:lnSpc>
              <a:spcBef>
                <a:spcPts val="30"/>
              </a:spcBef>
            </a:pPr>
            <a:r>
              <a:rPr dirty="0" sz="1600" spc="40">
                <a:solidFill>
                  <a:srgbClr val="FFFFFF"/>
                </a:solidFill>
                <a:latin typeface="Georgia"/>
                <a:cs typeface="Georgia"/>
              </a:rPr>
              <a:t>Stress</a:t>
            </a:r>
            <a:r>
              <a:rPr dirty="0" sz="1600" spc="-2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Georgia"/>
                <a:cs typeface="Georgia"/>
              </a:rPr>
              <a:t>out  </a:t>
            </a:r>
            <a:r>
              <a:rPr dirty="0" sz="1600" spc="100">
                <a:solidFill>
                  <a:srgbClr val="FFFFFF"/>
                </a:solidFill>
                <a:latin typeface="Georgia"/>
                <a:cs typeface="Georgia"/>
              </a:rPr>
              <a:t>app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8527" y="2272664"/>
            <a:ext cx="11854815" cy="4207510"/>
            <a:chOff x="158527" y="2272664"/>
            <a:chExt cx="11854815" cy="4207510"/>
          </a:xfrm>
        </p:grpSpPr>
        <p:sp>
          <p:nvSpPr>
            <p:cNvPr id="17" name="object 17"/>
            <p:cNvSpPr/>
            <p:nvPr/>
          </p:nvSpPr>
          <p:spPr>
            <a:xfrm>
              <a:off x="846582" y="2282189"/>
              <a:ext cx="11157585" cy="3866515"/>
            </a:xfrm>
            <a:custGeom>
              <a:avLst/>
              <a:gdLst/>
              <a:ahLst/>
              <a:cxnLst/>
              <a:rect l="l" t="t" r="r" b="b"/>
              <a:pathLst>
                <a:path w="11157585" h="3866515">
                  <a:moveTo>
                    <a:pt x="18287" y="0"/>
                  </a:moveTo>
                  <a:lnTo>
                    <a:pt x="11157077" y="0"/>
                  </a:lnTo>
                </a:path>
                <a:path w="11157585" h="3866515">
                  <a:moveTo>
                    <a:pt x="0" y="1289304"/>
                  </a:moveTo>
                  <a:lnTo>
                    <a:pt x="11156315" y="1289304"/>
                  </a:lnTo>
                </a:path>
                <a:path w="11157585" h="3866515">
                  <a:moveTo>
                    <a:pt x="0" y="2577084"/>
                  </a:moveTo>
                  <a:lnTo>
                    <a:pt x="11156315" y="2577084"/>
                  </a:lnTo>
                </a:path>
                <a:path w="11157585" h="3866515">
                  <a:moveTo>
                    <a:pt x="0" y="3866388"/>
                  </a:moveTo>
                  <a:lnTo>
                    <a:pt x="11156315" y="3866388"/>
                  </a:lnTo>
                </a:path>
              </a:pathLst>
            </a:custGeom>
            <a:ln w="19050">
              <a:solidFill>
                <a:srgbClr val="BE9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8527" y="5832489"/>
              <a:ext cx="650706" cy="647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2285" y="4830317"/>
              <a:ext cx="1452880" cy="1318895"/>
            </a:xfrm>
            <a:custGeom>
              <a:avLst/>
              <a:gdLst/>
              <a:ahLst/>
              <a:cxnLst/>
              <a:rect l="l" t="t" r="r" b="b"/>
              <a:pathLst>
                <a:path w="1452880" h="1318895">
                  <a:moveTo>
                    <a:pt x="76212" y="105168"/>
                  </a:moveTo>
                  <a:lnTo>
                    <a:pt x="69862" y="92456"/>
                  </a:lnTo>
                  <a:lnTo>
                    <a:pt x="38112" y="28956"/>
                  </a:lnTo>
                  <a:lnTo>
                    <a:pt x="0" y="105168"/>
                  </a:lnTo>
                  <a:lnTo>
                    <a:pt x="28587" y="105168"/>
                  </a:lnTo>
                  <a:lnTo>
                    <a:pt x="28587" y="1316837"/>
                  </a:lnTo>
                  <a:lnTo>
                    <a:pt x="47637" y="1316837"/>
                  </a:lnTo>
                  <a:lnTo>
                    <a:pt x="47637" y="105168"/>
                  </a:lnTo>
                  <a:lnTo>
                    <a:pt x="76212" y="105168"/>
                  </a:lnTo>
                  <a:close/>
                </a:path>
                <a:path w="1452880" h="1318895">
                  <a:moveTo>
                    <a:pt x="766584" y="106680"/>
                  </a:moveTo>
                  <a:lnTo>
                    <a:pt x="760234" y="93980"/>
                  </a:lnTo>
                  <a:lnTo>
                    <a:pt x="728484" y="30480"/>
                  </a:lnTo>
                  <a:lnTo>
                    <a:pt x="690384" y="106680"/>
                  </a:lnTo>
                  <a:lnTo>
                    <a:pt x="718959" y="106680"/>
                  </a:lnTo>
                  <a:lnTo>
                    <a:pt x="718959" y="1318361"/>
                  </a:lnTo>
                  <a:lnTo>
                    <a:pt x="738009" y="1318361"/>
                  </a:lnTo>
                  <a:lnTo>
                    <a:pt x="738009" y="106680"/>
                  </a:lnTo>
                  <a:lnTo>
                    <a:pt x="766584" y="106680"/>
                  </a:lnTo>
                  <a:close/>
                </a:path>
                <a:path w="1452880" h="1318895">
                  <a:moveTo>
                    <a:pt x="1452384" y="76200"/>
                  </a:moveTo>
                  <a:lnTo>
                    <a:pt x="1446034" y="63500"/>
                  </a:lnTo>
                  <a:lnTo>
                    <a:pt x="1414284" y="0"/>
                  </a:lnTo>
                  <a:lnTo>
                    <a:pt x="1376184" y="76200"/>
                  </a:lnTo>
                  <a:lnTo>
                    <a:pt x="1404759" y="76200"/>
                  </a:lnTo>
                  <a:lnTo>
                    <a:pt x="1404759" y="1287881"/>
                  </a:lnTo>
                  <a:lnTo>
                    <a:pt x="1423809" y="1287881"/>
                  </a:lnTo>
                  <a:lnTo>
                    <a:pt x="1423809" y="76200"/>
                  </a:lnTo>
                  <a:lnTo>
                    <a:pt x="1452384" y="762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27176" y="5323332"/>
              <a:ext cx="574675" cy="688975"/>
            </a:xfrm>
            <a:custGeom>
              <a:avLst/>
              <a:gdLst/>
              <a:ahLst/>
              <a:cxnLst/>
              <a:rect l="l" t="t" r="r" b="b"/>
              <a:pathLst>
                <a:path w="574675" h="688975">
                  <a:moveTo>
                    <a:pt x="478790" y="0"/>
                  </a:moveTo>
                  <a:lnTo>
                    <a:pt x="95758" y="0"/>
                  </a:lnTo>
                  <a:lnTo>
                    <a:pt x="58485" y="7532"/>
                  </a:lnTo>
                  <a:lnTo>
                    <a:pt x="28047" y="28067"/>
                  </a:lnTo>
                  <a:lnTo>
                    <a:pt x="7525" y="58507"/>
                  </a:lnTo>
                  <a:lnTo>
                    <a:pt x="0" y="95758"/>
                  </a:lnTo>
                  <a:lnTo>
                    <a:pt x="0" y="593090"/>
                  </a:lnTo>
                  <a:lnTo>
                    <a:pt x="7525" y="630362"/>
                  </a:lnTo>
                  <a:lnTo>
                    <a:pt x="28047" y="660800"/>
                  </a:lnTo>
                  <a:lnTo>
                    <a:pt x="58485" y="681322"/>
                  </a:lnTo>
                  <a:lnTo>
                    <a:pt x="95758" y="688848"/>
                  </a:lnTo>
                  <a:lnTo>
                    <a:pt x="478790" y="688848"/>
                  </a:lnTo>
                  <a:lnTo>
                    <a:pt x="516040" y="681322"/>
                  </a:lnTo>
                  <a:lnTo>
                    <a:pt x="546481" y="660800"/>
                  </a:lnTo>
                  <a:lnTo>
                    <a:pt x="567015" y="630362"/>
                  </a:lnTo>
                  <a:lnTo>
                    <a:pt x="574548" y="593090"/>
                  </a:lnTo>
                  <a:lnTo>
                    <a:pt x="574548" y="95758"/>
                  </a:lnTo>
                  <a:lnTo>
                    <a:pt x="567015" y="58507"/>
                  </a:lnTo>
                  <a:lnTo>
                    <a:pt x="546481" y="28067"/>
                  </a:lnTo>
                  <a:lnTo>
                    <a:pt x="516040" y="7532"/>
                  </a:lnTo>
                  <a:lnTo>
                    <a:pt x="478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27176" y="5323332"/>
              <a:ext cx="574675" cy="688975"/>
            </a:xfrm>
            <a:custGeom>
              <a:avLst/>
              <a:gdLst/>
              <a:ahLst/>
              <a:cxnLst/>
              <a:rect l="l" t="t" r="r" b="b"/>
              <a:pathLst>
                <a:path w="574675" h="688975">
                  <a:moveTo>
                    <a:pt x="478790" y="0"/>
                  </a:moveTo>
                  <a:lnTo>
                    <a:pt x="516040" y="7532"/>
                  </a:lnTo>
                  <a:lnTo>
                    <a:pt x="546481" y="28067"/>
                  </a:lnTo>
                  <a:lnTo>
                    <a:pt x="567015" y="58507"/>
                  </a:lnTo>
                  <a:lnTo>
                    <a:pt x="574548" y="95758"/>
                  </a:lnTo>
                  <a:lnTo>
                    <a:pt x="574548" y="593090"/>
                  </a:lnTo>
                  <a:lnTo>
                    <a:pt x="567015" y="630362"/>
                  </a:lnTo>
                  <a:lnTo>
                    <a:pt x="546481" y="660800"/>
                  </a:lnTo>
                  <a:lnTo>
                    <a:pt x="516040" y="681322"/>
                  </a:lnTo>
                  <a:lnTo>
                    <a:pt x="478790" y="688848"/>
                  </a:lnTo>
                  <a:lnTo>
                    <a:pt x="95758" y="688848"/>
                  </a:lnTo>
                  <a:lnTo>
                    <a:pt x="58485" y="681322"/>
                  </a:lnTo>
                  <a:lnTo>
                    <a:pt x="28047" y="660800"/>
                  </a:lnTo>
                  <a:lnTo>
                    <a:pt x="7525" y="630362"/>
                  </a:lnTo>
                  <a:lnTo>
                    <a:pt x="0" y="593090"/>
                  </a:lnTo>
                  <a:lnTo>
                    <a:pt x="0" y="95758"/>
                  </a:lnTo>
                  <a:lnTo>
                    <a:pt x="7525" y="58507"/>
                  </a:lnTo>
                  <a:lnTo>
                    <a:pt x="28047" y="28067"/>
                  </a:lnTo>
                  <a:lnTo>
                    <a:pt x="58485" y="7532"/>
                  </a:lnTo>
                  <a:lnTo>
                    <a:pt x="95758" y="0"/>
                  </a:lnTo>
                  <a:lnTo>
                    <a:pt x="478790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717548" y="5315711"/>
              <a:ext cx="582295" cy="693420"/>
            </a:xfrm>
            <a:custGeom>
              <a:avLst/>
              <a:gdLst/>
              <a:ahLst/>
              <a:cxnLst/>
              <a:rect l="l" t="t" r="r" b="b"/>
              <a:pathLst>
                <a:path w="582294" h="693420">
                  <a:moveTo>
                    <a:pt x="485139" y="0"/>
                  </a:moveTo>
                  <a:lnTo>
                    <a:pt x="97027" y="0"/>
                  </a:lnTo>
                  <a:lnTo>
                    <a:pt x="59257" y="7623"/>
                  </a:lnTo>
                  <a:lnTo>
                    <a:pt x="28416" y="28416"/>
                  </a:lnTo>
                  <a:lnTo>
                    <a:pt x="7623" y="59257"/>
                  </a:lnTo>
                  <a:lnTo>
                    <a:pt x="0" y="97028"/>
                  </a:lnTo>
                  <a:lnTo>
                    <a:pt x="0" y="596391"/>
                  </a:lnTo>
                  <a:lnTo>
                    <a:pt x="7623" y="634157"/>
                  </a:lnTo>
                  <a:lnTo>
                    <a:pt x="28416" y="664998"/>
                  </a:lnTo>
                  <a:lnTo>
                    <a:pt x="59257" y="685794"/>
                  </a:lnTo>
                  <a:lnTo>
                    <a:pt x="97027" y="693419"/>
                  </a:lnTo>
                  <a:lnTo>
                    <a:pt x="485139" y="693419"/>
                  </a:lnTo>
                  <a:lnTo>
                    <a:pt x="522910" y="685794"/>
                  </a:lnTo>
                  <a:lnTo>
                    <a:pt x="553751" y="664998"/>
                  </a:lnTo>
                  <a:lnTo>
                    <a:pt x="574544" y="634157"/>
                  </a:lnTo>
                  <a:lnTo>
                    <a:pt x="582168" y="596391"/>
                  </a:lnTo>
                  <a:lnTo>
                    <a:pt x="582168" y="97028"/>
                  </a:lnTo>
                  <a:lnTo>
                    <a:pt x="574544" y="59257"/>
                  </a:lnTo>
                  <a:lnTo>
                    <a:pt x="553751" y="28416"/>
                  </a:lnTo>
                  <a:lnTo>
                    <a:pt x="522910" y="7623"/>
                  </a:lnTo>
                  <a:lnTo>
                    <a:pt x="4851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17548" y="5315711"/>
              <a:ext cx="582295" cy="693420"/>
            </a:xfrm>
            <a:custGeom>
              <a:avLst/>
              <a:gdLst/>
              <a:ahLst/>
              <a:cxnLst/>
              <a:rect l="l" t="t" r="r" b="b"/>
              <a:pathLst>
                <a:path w="582294" h="693420">
                  <a:moveTo>
                    <a:pt x="485139" y="0"/>
                  </a:moveTo>
                  <a:lnTo>
                    <a:pt x="522910" y="7623"/>
                  </a:lnTo>
                  <a:lnTo>
                    <a:pt x="553751" y="28416"/>
                  </a:lnTo>
                  <a:lnTo>
                    <a:pt x="574544" y="59257"/>
                  </a:lnTo>
                  <a:lnTo>
                    <a:pt x="582168" y="97028"/>
                  </a:lnTo>
                  <a:lnTo>
                    <a:pt x="582168" y="596391"/>
                  </a:lnTo>
                  <a:lnTo>
                    <a:pt x="574544" y="634157"/>
                  </a:lnTo>
                  <a:lnTo>
                    <a:pt x="553751" y="664998"/>
                  </a:lnTo>
                  <a:lnTo>
                    <a:pt x="522910" y="685794"/>
                  </a:lnTo>
                  <a:lnTo>
                    <a:pt x="485139" y="693419"/>
                  </a:lnTo>
                  <a:lnTo>
                    <a:pt x="97027" y="693419"/>
                  </a:lnTo>
                  <a:lnTo>
                    <a:pt x="59257" y="685794"/>
                  </a:lnTo>
                  <a:lnTo>
                    <a:pt x="28416" y="664998"/>
                  </a:lnTo>
                  <a:lnTo>
                    <a:pt x="7623" y="634157"/>
                  </a:lnTo>
                  <a:lnTo>
                    <a:pt x="0" y="596391"/>
                  </a:lnTo>
                  <a:lnTo>
                    <a:pt x="0" y="97028"/>
                  </a:lnTo>
                  <a:lnTo>
                    <a:pt x="7623" y="59257"/>
                  </a:lnTo>
                  <a:lnTo>
                    <a:pt x="28416" y="28416"/>
                  </a:lnTo>
                  <a:lnTo>
                    <a:pt x="59257" y="7623"/>
                  </a:lnTo>
                  <a:lnTo>
                    <a:pt x="97027" y="0"/>
                  </a:lnTo>
                  <a:lnTo>
                    <a:pt x="48513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414015" y="5315711"/>
              <a:ext cx="558165" cy="693420"/>
            </a:xfrm>
            <a:custGeom>
              <a:avLst/>
              <a:gdLst/>
              <a:ahLst/>
              <a:cxnLst/>
              <a:rect l="l" t="t" r="r" b="b"/>
              <a:pathLst>
                <a:path w="558164" h="693420">
                  <a:moveTo>
                    <a:pt x="464819" y="0"/>
                  </a:moveTo>
                  <a:lnTo>
                    <a:pt x="92963" y="0"/>
                  </a:lnTo>
                  <a:lnTo>
                    <a:pt x="56792" y="7310"/>
                  </a:lnTo>
                  <a:lnTo>
                    <a:pt x="27241" y="27241"/>
                  </a:lnTo>
                  <a:lnTo>
                    <a:pt x="7310" y="56792"/>
                  </a:lnTo>
                  <a:lnTo>
                    <a:pt x="0" y="92963"/>
                  </a:lnTo>
                  <a:lnTo>
                    <a:pt x="0" y="600456"/>
                  </a:lnTo>
                  <a:lnTo>
                    <a:pt x="7310" y="636643"/>
                  </a:lnTo>
                  <a:lnTo>
                    <a:pt x="27241" y="666192"/>
                  </a:lnTo>
                  <a:lnTo>
                    <a:pt x="56792" y="686114"/>
                  </a:lnTo>
                  <a:lnTo>
                    <a:pt x="92963" y="693419"/>
                  </a:lnTo>
                  <a:lnTo>
                    <a:pt x="464819" y="693419"/>
                  </a:lnTo>
                  <a:lnTo>
                    <a:pt x="500991" y="686114"/>
                  </a:lnTo>
                  <a:lnTo>
                    <a:pt x="530542" y="666192"/>
                  </a:lnTo>
                  <a:lnTo>
                    <a:pt x="550473" y="636643"/>
                  </a:lnTo>
                  <a:lnTo>
                    <a:pt x="557783" y="600456"/>
                  </a:lnTo>
                  <a:lnTo>
                    <a:pt x="557783" y="92963"/>
                  </a:lnTo>
                  <a:lnTo>
                    <a:pt x="550473" y="56792"/>
                  </a:lnTo>
                  <a:lnTo>
                    <a:pt x="530542" y="27241"/>
                  </a:lnTo>
                  <a:lnTo>
                    <a:pt x="500991" y="7310"/>
                  </a:lnTo>
                  <a:lnTo>
                    <a:pt x="4648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414015" y="5315711"/>
              <a:ext cx="558165" cy="693420"/>
            </a:xfrm>
            <a:custGeom>
              <a:avLst/>
              <a:gdLst/>
              <a:ahLst/>
              <a:cxnLst/>
              <a:rect l="l" t="t" r="r" b="b"/>
              <a:pathLst>
                <a:path w="558164" h="693420">
                  <a:moveTo>
                    <a:pt x="464819" y="0"/>
                  </a:moveTo>
                  <a:lnTo>
                    <a:pt x="500991" y="7310"/>
                  </a:lnTo>
                  <a:lnTo>
                    <a:pt x="530542" y="27241"/>
                  </a:lnTo>
                  <a:lnTo>
                    <a:pt x="550473" y="56792"/>
                  </a:lnTo>
                  <a:lnTo>
                    <a:pt x="557783" y="92963"/>
                  </a:lnTo>
                  <a:lnTo>
                    <a:pt x="557783" y="600456"/>
                  </a:lnTo>
                  <a:lnTo>
                    <a:pt x="550473" y="636643"/>
                  </a:lnTo>
                  <a:lnTo>
                    <a:pt x="530542" y="666192"/>
                  </a:lnTo>
                  <a:lnTo>
                    <a:pt x="500991" y="686114"/>
                  </a:lnTo>
                  <a:lnTo>
                    <a:pt x="464819" y="693419"/>
                  </a:lnTo>
                  <a:lnTo>
                    <a:pt x="92963" y="693419"/>
                  </a:lnTo>
                  <a:lnTo>
                    <a:pt x="56792" y="686114"/>
                  </a:lnTo>
                  <a:lnTo>
                    <a:pt x="27241" y="666192"/>
                  </a:lnTo>
                  <a:lnTo>
                    <a:pt x="7310" y="636643"/>
                  </a:lnTo>
                  <a:lnTo>
                    <a:pt x="0" y="600456"/>
                  </a:lnTo>
                  <a:lnTo>
                    <a:pt x="0" y="92963"/>
                  </a:lnTo>
                  <a:lnTo>
                    <a:pt x="7310" y="56792"/>
                  </a:lnTo>
                  <a:lnTo>
                    <a:pt x="27241" y="27241"/>
                  </a:lnTo>
                  <a:lnTo>
                    <a:pt x="56792" y="7310"/>
                  </a:lnTo>
                  <a:lnTo>
                    <a:pt x="92963" y="0"/>
                  </a:lnTo>
                  <a:lnTo>
                    <a:pt x="46481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23520" y="6509410"/>
            <a:ext cx="45465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5">
                <a:latin typeface="Trebuchet MS"/>
                <a:cs typeface="Trebuchet MS"/>
              </a:rPr>
              <a:t>U</a:t>
            </a:r>
            <a:r>
              <a:rPr dirty="0" sz="2000" spc="70">
                <a:latin typeface="Trebuchet MS"/>
                <a:cs typeface="Trebuchet MS"/>
              </a:rPr>
              <a:t>s</a:t>
            </a:r>
            <a:r>
              <a:rPr dirty="0" sz="2000" spc="-35"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37005" y="5278373"/>
            <a:ext cx="1788160" cy="75755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12700" marR="5080" indent="703580">
              <a:lnSpc>
                <a:spcPct val="101499"/>
              </a:lnSpc>
              <a:spcBef>
                <a:spcPts val="75"/>
              </a:spcBef>
              <a:tabLst>
                <a:tab pos="814069" algn="l"/>
                <a:tab pos="1518285" algn="l"/>
              </a:tabLst>
            </a:pP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Click Click  </a:t>
            </a:r>
            <a:r>
              <a:rPr dirty="0" sz="1200" spc="75">
                <a:solidFill>
                  <a:srgbClr val="FFFFFF"/>
                </a:solidFill>
                <a:latin typeface="Trebuchet MS"/>
                <a:cs typeface="Trebuchet MS"/>
              </a:rPr>
              <a:t>Open </a:t>
            </a:r>
            <a:r>
              <a:rPr dirty="0" baseline="2314" sz="1800" spc="52">
                <a:solidFill>
                  <a:srgbClr val="FFFFFF"/>
                </a:solidFill>
                <a:latin typeface="Georgia"/>
                <a:cs typeface="Georgia"/>
              </a:rPr>
              <a:t>“Ope </a:t>
            </a:r>
            <a:r>
              <a:rPr dirty="0" baseline="2314" sz="1800" spc="15">
                <a:solidFill>
                  <a:srgbClr val="FFFFFF"/>
                </a:solidFill>
                <a:latin typeface="Georgia"/>
                <a:cs typeface="Georgia"/>
              </a:rPr>
              <a:t>“Star  </a:t>
            </a:r>
            <a:r>
              <a:rPr dirty="0" sz="1200" spc="120">
                <a:solidFill>
                  <a:srgbClr val="FFFFFF"/>
                </a:solidFill>
                <a:latin typeface="Trebuchet MS"/>
                <a:cs typeface="Trebuchet MS"/>
              </a:rPr>
              <a:t>App	</a:t>
            </a:r>
            <a:r>
              <a:rPr dirty="0" baseline="2314" sz="1800" spc="150">
                <a:solidFill>
                  <a:srgbClr val="FFFFFF"/>
                </a:solidFill>
                <a:latin typeface="Trebuchet MS"/>
                <a:cs typeface="Trebuchet MS"/>
              </a:rPr>
              <a:t>n	</a:t>
            </a:r>
            <a:r>
              <a:rPr dirty="0" baseline="2314" sz="1800" spc="-10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baseline="2314" sz="1800">
              <a:latin typeface="Trebuchet MS"/>
              <a:cs typeface="Trebuchet MS"/>
            </a:endParaRPr>
          </a:p>
          <a:p>
            <a:pPr marL="723900">
              <a:lnSpc>
                <a:spcPts val="1400"/>
              </a:lnSpc>
              <a:tabLst>
                <a:tab pos="1406525" algn="l"/>
              </a:tabLst>
            </a:pPr>
            <a:r>
              <a:rPr dirty="0" sz="1200" spc="15">
                <a:solidFill>
                  <a:srgbClr val="FFFFFF"/>
                </a:solidFill>
                <a:latin typeface="Georgia"/>
                <a:cs typeface="Georgia"/>
              </a:rPr>
              <a:t>Test”	Test”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68717" y="3571494"/>
            <a:ext cx="1654810" cy="1312545"/>
            <a:chOff x="1168717" y="3571494"/>
            <a:chExt cx="1654810" cy="1312545"/>
          </a:xfrm>
        </p:grpSpPr>
        <p:sp>
          <p:nvSpPr>
            <p:cNvPr id="29" name="object 29"/>
            <p:cNvSpPr/>
            <p:nvPr/>
          </p:nvSpPr>
          <p:spPr>
            <a:xfrm>
              <a:off x="1914906" y="3571506"/>
              <a:ext cx="908685" cy="1312545"/>
            </a:xfrm>
            <a:custGeom>
              <a:avLst/>
              <a:gdLst/>
              <a:ahLst/>
              <a:cxnLst/>
              <a:rect l="l" t="t" r="r" b="b"/>
              <a:pathLst>
                <a:path w="908685" h="1312545">
                  <a:moveTo>
                    <a:pt x="76200" y="1211694"/>
                  </a:moveTo>
                  <a:lnTo>
                    <a:pt x="47625" y="1211694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1211694"/>
                  </a:lnTo>
                  <a:lnTo>
                    <a:pt x="0" y="1211694"/>
                  </a:lnTo>
                  <a:lnTo>
                    <a:pt x="38100" y="1287894"/>
                  </a:lnTo>
                  <a:lnTo>
                    <a:pt x="69850" y="1224394"/>
                  </a:lnTo>
                  <a:lnTo>
                    <a:pt x="76200" y="1211694"/>
                  </a:lnTo>
                  <a:close/>
                </a:path>
                <a:path w="908685" h="1312545">
                  <a:moveTo>
                    <a:pt x="908304" y="1236078"/>
                  </a:moveTo>
                  <a:lnTo>
                    <a:pt x="879729" y="1236078"/>
                  </a:lnTo>
                  <a:lnTo>
                    <a:pt x="879729" y="24371"/>
                  </a:lnTo>
                  <a:lnTo>
                    <a:pt x="860679" y="24371"/>
                  </a:lnTo>
                  <a:lnTo>
                    <a:pt x="860679" y="1236078"/>
                  </a:lnTo>
                  <a:lnTo>
                    <a:pt x="832104" y="1236078"/>
                  </a:lnTo>
                  <a:lnTo>
                    <a:pt x="870204" y="1312278"/>
                  </a:lnTo>
                  <a:lnTo>
                    <a:pt x="901954" y="1248778"/>
                  </a:lnTo>
                  <a:lnTo>
                    <a:pt x="908304" y="1236078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73480" y="3747516"/>
              <a:ext cx="733425" cy="866140"/>
            </a:xfrm>
            <a:custGeom>
              <a:avLst/>
              <a:gdLst/>
              <a:ahLst/>
              <a:cxnLst/>
              <a:rect l="l" t="t" r="r" b="b"/>
              <a:pathLst>
                <a:path w="733425" h="866139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3"/>
                  </a:lnTo>
                  <a:lnTo>
                    <a:pt x="0" y="743457"/>
                  </a:lnTo>
                  <a:lnTo>
                    <a:pt x="9601" y="790997"/>
                  </a:lnTo>
                  <a:lnTo>
                    <a:pt x="35783" y="829833"/>
                  </a:lnTo>
                  <a:lnTo>
                    <a:pt x="74618" y="856025"/>
                  </a:lnTo>
                  <a:lnTo>
                    <a:pt x="122173" y="865631"/>
                  </a:lnTo>
                  <a:lnTo>
                    <a:pt x="610869" y="865631"/>
                  </a:lnTo>
                  <a:lnTo>
                    <a:pt x="658409" y="856025"/>
                  </a:lnTo>
                  <a:lnTo>
                    <a:pt x="697245" y="829833"/>
                  </a:lnTo>
                  <a:lnTo>
                    <a:pt x="723437" y="790997"/>
                  </a:lnTo>
                  <a:lnTo>
                    <a:pt x="733044" y="743457"/>
                  </a:lnTo>
                  <a:lnTo>
                    <a:pt x="733044" y="122173"/>
                  </a:lnTo>
                  <a:lnTo>
                    <a:pt x="723437" y="74634"/>
                  </a:lnTo>
                  <a:lnTo>
                    <a:pt x="697245" y="35798"/>
                  </a:lnTo>
                  <a:lnTo>
                    <a:pt x="658409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73480" y="3747516"/>
              <a:ext cx="733425" cy="866140"/>
            </a:xfrm>
            <a:custGeom>
              <a:avLst/>
              <a:gdLst/>
              <a:ahLst/>
              <a:cxnLst/>
              <a:rect l="l" t="t" r="r" b="b"/>
              <a:pathLst>
                <a:path w="733425" h="866139">
                  <a:moveTo>
                    <a:pt x="610869" y="0"/>
                  </a:moveTo>
                  <a:lnTo>
                    <a:pt x="658409" y="9606"/>
                  </a:lnTo>
                  <a:lnTo>
                    <a:pt x="697245" y="35798"/>
                  </a:lnTo>
                  <a:lnTo>
                    <a:pt x="723437" y="74634"/>
                  </a:lnTo>
                  <a:lnTo>
                    <a:pt x="733044" y="122173"/>
                  </a:lnTo>
                  <a:lnTo>
                    <a:pt x="733044" y="743457"/>
                  </a:lnTo>
                  <a:lnTo>
                    <a:pt x="723437" y="790997"/>
                  </a:lnTo>
                  <a:lnTo>
                    <a:pt x="697245" y="829833"/>
                  </a:lnTo>
                  <a:lnTo>
                    <a:pt x="658409" y="856025"/>
                  </a:lnTo>
                  <a:lnTo>
                    <a:pt x="610869" y="865631"/>
                  </a:lnTo>
                  <a:lnTo>
                    <a:pt x="122173" y="865631"/>
                  </a:lnTo>
                  <a:lnTo>
                    <a:pt x="74618" y="856025"/>
                  </a:lnTo>
                  <a:lnTo>
                    <a:pt x="35783" y="829833"/>
                  </a:lnTo>
                  <a:lnTo>
                    <a:pt x="9601" y="790997"/>
                  </a:lnTo>
                  <a:lnTo>
                    <a:pt x="0" y="743457"/>
                  </a:lnTo>
                  <a:lnTo>
                    <a:pt x="0" y="122173"/>
                  </a:ln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329689" y="3979545"/>
            <a:ext cx="4203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515" marR="5080" indent="-44450">
              <a:lnSpc>
                <a:spcPct val="100000"/>
              </a:lnSpc>
              <a:spcBef>
                <a:spcPts val="100"/>
              </a:spcBef>
            </a:pPr>
            <a:r>
              <a:rPr dirty="0" sz="120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200" spc="10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en  </a:t>
            </a:r>
            <a:r>
              <a:rPr dirty="0" sz="1200" spc="114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82533" y="3742753"/>
            <a:ext cx="767080" cy="878205"/>
            <a:chOff x="1982533" y="3742753"/>
            <a:chExt cx="767080" cy="878205"/>
          </a:xfrm>
        </p:grpSpPr>
        <p:sp>
          <p:nvSpPr>
            <p:cNvPr id="34" name="object 34"/>
            <p:cNvSpPr/>
            <p:nvPr/>
          </p:nvSpPr>
          <p:spPr>
            <a:xfrm>
              <a:off x="1987295" y="3747515"/>
              <a:ext cx="757555" cy="868680"/>
            </a:xfrm>
            <a:custGeom>
              <a:avLst/>
              <a:gdLst/>
              <a:ahLst/>
              <a:cxnLst/>
              <a:rect l="l" t="t" r="r" b="b"/>
              <a:pathLst>
                <a:path w="757555" h="868679">
                  <a:moveTo>
                    <a:pt x="631190" y="0"/>
                  </a:moveTo>
                  <a:lnTo>
                    <a:pt x="126237" y="0"/>
                  </a:lnTo>
                  <a:lnTo>
                    <a:pt x="77098" y="9919"/>
                  </a:lnTo>
                  <a:lnTo>
                    <a:pt x="36972" y="36972"/>
                  </a:lnTo>
                  <a:lnTo>
                    <a:pt x="9919" y="77098"/>
                  </a:lnTo>
                  <a:lnTo>
                    <a:pt x="0" y="126237"/>
                  </a:lnTo>
                  <a:lnTo>
                    <a:pt x="0" y="742441"/>
                  </a:lnTo>
                  <a:lnTo>
                    <a:pt x="9919" y="791581"/>
                  </a:lnTo>
                  <a:lnTo>
                    <a:pt x="36972" y="831707"/>
                  </a:lnTo>
                  <a:lnTo>
                    <a:pt x="77098" y="858760"/>
                  </a:lnTo>
                  <a:lnTo>
                    <a:pt x="126237" y="868679"/>
                  </a:lnTo>
                  <a:lnTo>
                    <a:pt x="631190" y="868679"/>
                  </a:lnTo>
                  <a:lnTo>
                    <a:pt x="680329" y="858760"/>
                  </a:lnTo>
                  <a:lnTo>
                    <a:pt x="720455" y="831707"/>
                  </a:lnTo>
                  <a:lnTo>
                    <a:pt x="747508" y="791581"/>
                  </a:lnTo>
                  <a:lnTo>
                    <a:pt x="757428" y="742441"/>
                  </a:lnTo>
                  <a:lnTo>
                    <a:pt x="757428" y="126237"/>
                  </a:lnTo>
                  <a:lnTo>
                    <a:pt x="747508" y="77098"/>
                  </a:lnTo>
                  <a:lnTo>
                    <a:pt x="720455" y="36972"/>
                  </a:lnTo>
                  <a:lnTo>
                    <a:pt x="680329" y="9919"/>
                  </a:lnTo>
                  <a:lnTo>
                    <a:pt x="6311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987295" y="3747515"/>
              <a:ext cx="757555" cy="868680"/>
            </a:xfrm>
            <a:custGeom>
              <a:avLst/>
              <a:gdLst/>
              <a:ahLst/>
              <a:cxnLst/>
              <a:rect l="l" t="t" r="r" b="b"/>
              <a:pathLst>
                <a:path w="757555" h="868679">
                  <a:moveTo>
                    <a:pt x="631190" y="0"/>
                  </a:moveTo>
                  <a:lnTo>
                    <a:pt x="680329" y="9919"/>
                  </a:lnTo>
                  <a:lnTo>
                    <a:pt x="720455" y="36972"/>
                  </a:lnTo>
                  <a:lnTo>
                    <a:pt x="747508" y="77098"/>
                  </a:lnTo>
                  <a:lnTo>
                    <a:pt x="757428" y="126237"/>
                  </a:lnTo>
                  <a:lnTo>
                    <a:pt x="757428" y="742441"/>
                  </a:lnTo>
                  <a:lnTo>
                    <a:pt x="747508" y="791581"/>
                  </a:lnTo>
                  <a:lnTo>
                    <a:pt x="720455" y="831707"/>
                  </a:lnTo>
                  <a:lnTo>
                    <a:pt x="680329" y="858760"/>
                  </a:lnTo>
                  <a:lnTo>
                    <a:pt x="631190" y="868679"/>
                  </a:lnTo>
                  <a:lnTo>
                    <a:pt x="126237" y="868679"/>
                  </a:lnTo>
                  <a:lnTo>
                    <a:pt x="77098" y="858760"/>
                  </a:lnTo>
                  <a:lnTo>
                    <a:pt x="36972" y="831707"/>
                  </a:lnTo>
                  <a:lnTo>
                    <a:pt x="9919" y="791581"/>
                  </a:lnTo>
                  <a:lnTo>
                    <a:pt x="0" y="742441"/>
                  </a:lnTo>
                  <a:lnTo>
                    <a:pt x="0" y="126237"/>
                  </a:lnTo>
                  <a:lnTo>
                    <a:pt x="9919" y="77098"/>
                  </a:lnTo>
                  <a:lnTo>
                    <a:pt x="36972" y="36972"/>
                  </a:lnTo>
                  <a:lnTo>
                    <a:pt x="77098" y="9919"/>
                  </a:lnTo>
                  <a:lnTo>
                    <a:pt x="126237" y="0"/>
                  </a:lnTo>
                  <a:lnTo>
                    <a:pt x="63119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123948" y="3798189"/>
            <a:ext cx="4845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200" spc="10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1200" spc="110">
                <a:solidFill>
                  <a:srgbClr val="FFFFFF"/>
                </a:solidFill>
                <a:latin typeface="Trebuchet MS"/>
                <a:cs typeface="Trebuchet MS"/>
              </a:rPr>
              <a:t>y   </a:t>
            </a:r>
            <a:r>
              <a:rPr dirty="0" sz="1200" spc="95">
                <a:solidFill>
                  <a:srgbClr val="FFFFFF"/>
                </a:solidFill>
                <a:latin typeface="Trebuchet MS"/>
                <a:cs typeface="Trebuchet MS"/>
              </a:rPr>
              <a:t>Ins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u 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ction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829877" y="3569970"/>
            <a:ext cx="843915" cy="1288415"/>
            <a:chOff x="2829877" y="3569970"/>
            <a:chExt cx="843915" cy="1288415"/>
          </a:xfrm>
        </p:grpSpPr>
        <p:sp>
          <p:nvSpPr>
            <p:cNvPr id="38" name="object 38"/>
            <p:cNvSpPr/>
            <p:nvPr/>
          </p:nvSpPr>
          <p:spPr>
            <a:xfrm>
              <a:off x="3597401" y="356997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706"/>
                  </a:moveTo>
                  <a:lnTo>
                    <a:pt x="0" y="1211706"/>
                  </a:lnTo>
                  <a:lnTo>
                    <a:pt x="38100" y="1287906"/>
                  </a:lnTo>
                  <a:lnTo>
                    <a:pt x="69850" y="1224406"/>
                  </a:lnTo>
                  <a:lnTo>
                    <a:pt x="28575" y="1224406"/>
                  </a:lnTo>
                  <a:lnTo>
                    <a:pt x="28575" y="1211706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406"/>
                  </a:lnTo>
                  <a:lnTo>
                    <a:pt x="47625" y="1224406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706"/>
                  </a:moveTo>
                  <a:lnTo>
                    <a:pt x="47625" y="1211706"/>
                  </a:lnTo>
                  <a:lnTo>
                    <a:pt x="47625" y="1224406"/>
                  </a:lnTo>
                  <a:lnTo>
                    <a:pt x="69850" y="1224406"/>
                  </a:lnTo>
                  <a:lnTo>
                    <a:pt x="76200" y="1211706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34639" y="3747516"/>
              <a:ext cx="771525" cy="862965"/>
            </a:xfrm>
            <a:custGeom>
              <a:avLst/>
              <a:gdLst/>
              <a:ahLst/>
              <a:cxnLst/>
              <a:rect l="l" t="t" r="r" b="b"/>
              <a:pathLst>
                <a:path w="771525" h="862964">
                  <a:moveTo>
                    <a:pt x="64262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3"/>
                  </a:lnTo>
                  <a:lnTo>
                    <a:pt x="0" y="734059"/>
                  </a:lnTo>
                  <a:lnTo>
                    <a:pt x="10098" y="784092"/>
                  </a:lnTo>
                  <a:lnTo>
                    <a:pt x="37639" y="824944"/>
                  </a:lnTo>
                  <a:lnTo>
                    <a:pt x="78491" y="852485"/>
                  </a:lnTo>
                  <a:lnTo>
                    <a:pt x="128524" y="862583"/>
                  </a:lnTo>
                  <a:lnTo>
                    <a:pt x="642620" y="862583"/>
                  </a:lnTo>
                  <a:lnTo>
                    <a:pt x="692652" y="852485"/>
                  </a:lnTo>
                  <a:lnTo>
                    <a:pt x="733504" y="824944"/>
                  </a:lnTo>
                  <a:lnTo>
                    <a:pt x="761045" y="784092"/>
                  </a:lnTo>
                  <a:lnTo>
                    <a:pt x="771144" y="734059"/>
                  </a:lnTo>
                  <a:lnTo>
                    <a:pt x="771144" y="128523"/>
                  </a:lnTo>
                  <a:lnTo>
                    <a:pt x="761045" y="78491"/>
                  </a:lnTo>
                  <a:lnTo>
                    <a:pt x="733504" y="37639"/>
                  </a:lnTo>
                  <a:lnTo>
                    <a:pt x="692652" y="10098"/>
                  </a:lnTo>
                  <a:lnTo>
                    <a:pt x="6426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34639" y="3747516"/>
              <a:ext cx="771525" cy="862965"/>
            </a:xfrm>
            <a:custGeom>
              <a:avLst/>
              <a:gdLst/>
              <a:ahLst/>
              <a:cxnLst/>
              <a:rect l="l" t="t" r="r" b="b"/>
              <a:pathLst>
                <a:path w="771525" h="862964">
                  <a:moveTo>
                    <a:pt x="642620" y="0"/>
                  </a:moveTo>
                  <a:lnTo>
                    <a:pt x="692652" y="10098"/>
                  </a:lnTo>
                  <a:lnTo>
                    <a:pt x="733504" y="37639"/>
                  </a:lnTo>
                  <a:lnTo>
                    <a:pt x="761045" y="78491"/>
                  </a:lnTo>
                  <a:lnTo>
                    <a:pt x="771144" y="128523"/>
                  </a:lnTo>
                  <a:lnTo>
                    <a:pt x="771144" y="734059"/>
                  </a:lnTo>
                  <a:lnTo>
                    <a:pt x="761045" y="784092"/>
                  </a:lnTo>
                  <a:lnTo>
                    <a:pt x="733504" y="824944"/>
                  </a:lnTo>
                  <a:lnTo>
                    <a:pt x="692652" y="852485"/>
                  </a:lnTo>
                  <a:lnTo>
                    <a:pt x="642620" y="862583"/>
                  </a:lnTo>
                  <a:lnTo>
                    <a:pt x="128524" y="862583"/>
                  </a:lnTo>
                  <a:lnTo>
                    <a:pt x="78491" y="852485"/>
                  </a:lnTo>
                  <a:lnTo>
                    <a:pt x="37639" y="824944"/>
                  </a:lnTo>
                  <a:lnTo>
                    <a:pt x="10098" y="784092"/>
                  </a:lnTo>
                  <a:lnTo>
                    <a:pt x="0" y="734059"/>
                  </a:lnTo>
                  <a:lnTo>
                    <a:pt x="0" y="128523"/>
                  </a:ln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64262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959989" y="3840556"/>
            <a:ext cx="520700" cy="667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5"/>
              </a:spcBef>
            </a:pPr>
            <a:r>
              <a:rPr dirty="0" sz="1050" spc="55">
                <a:solidFill>
                  <a:srgbClr val="FFFFFF"/>
                </a:solidFill>
                <a:latin typeface="Trebuchet MS"/>
                <a:cs typeface="Trebuchet MS"/>
              </a:rPr>
              <a:t>Display  </a:t>
            </a:r>
            <a:r>
              <a:rPr dirty="0" sz="1050" spc="45">
                <a:solidFill>
                  <a:srgbClr val="FFFFFF"/>
                </a:solidFill>
                <a:latin typeface="Trebuchet MS"/>
                <a:cs typeface="Trebuchet MS"/>
              </a:rPr>
              <a:t>Camera  </a:t>
            </a:r>
            <a:r>
              <a:rPr dirty="0" sz="1050" spc="1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050" spc="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50" spc="-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050" spc="1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050" spc="20">
                <a:solidFill>
                  <a:srgbClr val="FFFFFF"/>
                </a:solidFill>
                <a:latin typeface="Trebuchet MS"/>
                <a:cs typeface="Trebuchet MS"/>
              </a:rPr>
              <a:t>fin  </a:t>
            </a:r>
            <a:r>
              <a:rPr dirty="0" sz="1050" spc="4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692461" y="2308098"/>
            <a:ext cx="763270" cy="2549525"/>
            <a:chOff x="3692461" y="2308098"/>
            <a:chExt cx="763270" cy="2549525"/>
          </a:xfrm>
        </p:grpSpPr>
        <p:sp>
          <p:nvSpPr>
            <p:cNvPr id="43" name="object 43"/>
            <p:cNvSpPr/>
            <p:nvPr/>
          </p:nvSpPr>
          <p:spPr>
            <a:xfrm>
              <a:off x="4379213" y="2308098"/>
              <a:ext cx="76200" cy="2549525"/>
            </a:xfrm>
            <a:custGeom>
              <a:avLst/>
              <a:gdLst/>
              <a:ahLst/>
              <a:cxnLst/>
              <a:rect l="l" t="t" r="r" b="b"/>
              <a:pathLst>
                <a:path w="76200" h="2549525">
                  <a:moveTo>
                    <a:pt x="28575" y="2473325"/>
                  </a:moveTo>
                  <a:lnTo>
                    <a:pt x="0" y="2473325"/>
                  </a:lnTo>
                  <a:lnTo>
                    <a:pt x="38100" y="2549525"/>
                  </a:lnTo>
                  <a:lnTo>
                    <a:pt x="69850" y="2486025"/>
                  </a:lnTo>
                  <a:lnTo>
                    <a:pt x="28575" y="2486025"/>
                  </a:lnTo>
                  <a:lnTo>
                    <a:pt x="28575" y="2473325"/>
                  </a:lnTo>
                  <a:close/>
                </a:path>
                <a:path w="76200" h="254952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486025"/>
                  </a:lnTo>
                  <a:lnTo>
                    <a:pt x="47625" y="2486025"/>
                  </a:lnTo>
                  <a:lnTo>
                    <a:pt x="47625" y="63500"/>
                  </a:lnTo>
                  <a:close/>
                </a:path>
                <a:path w="76200" h="2549525">
                  <a:moveTo>
                    <a:pt x="76200" y="2473325"/>
                  </a:moveTo>
                  <a:lnTo>
                    <a:pt x="47625" y="2473325"/>
                  </a:lnTo>
                  <a:lnTo>
                    <a:pt x="47625" y="2486025"/>
                  </a:lnTo>
                  <a:lnTo>
                    <a:pt x="69850" y="2486025"/>
                  </a:lnTo>
                  <a:lnTo>
                    <a:pt x="76200" y="2473325"/>
                  </a:lnTo>
                  <a:close/>
                </a:path>
                <a:path w="76200" h="254952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54952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697223" y="3747516"/>
              <a:ext cx="676910" cy="866140"/>
            </a:xfrm>
            <a:custGeom>
              <a:avLst/>
              <a:gdLst/>
              <a:ahLst/>
              <a:cxnLst/>
              <a:rect l="l" t="t" r="r" b="b"/>
              <a:pathLst>
                <a:path w="676910" h="866139">
                  <a:moveTo>
                    <a:pt x="563879" y="0"/>
                  </a:moveTo>
                  <a:lnTo>
                    <a:pt x="112775" y="0"/>
                  </a:lnTo>
                  <a:lnTo>
                    <a:pt x="68901" y="8870"/>
                  </a:lnTo>
                  <a:lnTo>
                    <a:pt x="33051" y="33051"/>
                  </a:lnTo>
                  <a:lnTo>
                    <a:pt x="8870" y="68901"/>
                  </a:lnTo>
                  <a:lnTo>
                    <a:pt x="0" y="112775"/>
                  </a:lnTo>
                  <a:lnTo>
                    <a:pt x="0" y="752855"/>
                  </a:lnTo>
                  <a:lnTo>
                    <a:pt x="8870" y="796730"/>
                  </a:lnTo>
                  <a:lnTo>
                    <a:pt x="33051" y="832580"/>
                  </a:lnTo>
                  <a:lnTo>
                    <a:pt x="68901" y="856761"/>
                  </a:lnTo>
                  <a:lnTo>
                    <a:pt x="112775" y="865631"/>
                  </a:lnTo>
                  <a:lnTo>
                    <a:pt x="563879" y="865631"/>
                  </a:lnTo>
                  <a:lnTo>
                    <a:pt x="607754" y="856761"/>
                  </a:lnTo>
                  <a:lnTo>
                    <a:pt x="643604" y="832580"/>
                  </a:lnTo>
                  <a:lnTo>
                    <a:pt x="667785" y="796730"/>
                  </a:lnTo>
                  <a:lnTo>
                    <a:pt x="676655" y="752855"/>
                  </a:lnTo>
                  <a:lnTo>
                    <a:pt x="676655" y="112775"/>
                  </a:lnTo>
                  <a:lnTo>
                    <a:pt x="667785" y="68901"/>
                  </a:lnTo>
                  <a:lnTo>
                    <a:pt x="643604" y="33051"/>
                  </a:lnTo>
                  <a:lnTo>
                    <a:pt x="607754" y="8870"/>
                  </a:lnTo>
                  <a:lnTo>
                    <a:pt x="56387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697223" y="3747516"/>
              <a:ext cx="676910" cy="866140"/>
            </a:xfrm>
            <a:custGeom>
              <a:avLst/>
              <a:gdLst/>
              <a:ahLst/>
              <a:cxnLst/>
              <a:rect l="l" t="t" r="r" b="b"/>
              <a:pathLst>
                <a:path w="676910" h="866139">
                  <a:moveTo>
                    <a:pt x="563879" y="0"/>
                  </a:moveTo>
                  <a:lnTo>
                    <a:pt x="607754" y="8870"/>
                  </a:lnTo>
                  <a:lnTo>
                    <a:pt x="643604" y="33051"/>
                  </a:lnTo>
                  <a:lnTo>
                    <a:pt x="667785" y="68901"/>
                  </a:lnTo>
                  <a:lnTo>
                    <a:pt x="676655" y="112775"/>
                  </a:lnTo>
                  <a:lnTo>
                    <a:pt x="676655" y="752855"/>
                  </a:lnTo>
                  <a:lnTo>
                    <a:pt x="667785" y="796730"/>
                  </a:lnTo>
                  <a:lnTo>
                    <a:pt x="643604" y="832580"/>
                  </a:lnTo>
                  <a:lnTo>
                    <a:pt x="607754" y="856761"/>
                  </a:lnTo>
                  <a:lnTo>
                    <a:pt x="563879" y="865631"/>
                  </a:lnTo>
                  <a:lnTo>
                    <a:pt x="112775" y="865631"/>
                  </a:lnTo>
                  <a:lnTo>
                    <a:pt x="68901" y="856761"/>
                  </a:lnTo>
                  <a:lnTo>
                    <a:pt x="33051" y="832580"/>
                  </a:lnTo>
                  <a:lnTo>
                    <a:pt x="8870" y="796730"/>
                  </a:lnTo>
                  <a:lnTo>
                    <a:pt x="0" y="752855"/>
                  </a:lnTo>
                  <a:lnTo>
                    <a:pt x="0" y="112775"/>
                  </a:lnTo>
                  <a:lnTo>
                    <a:pt x="8870" y="68901"/>
                  </a:lnTo>
                  <a:lnTo>
                    <a:pt x="33051" y="33051"/>
                  </a:lnTo>
                  <a:lnTo>
                    <a:pt x="68901" y="8870"/>
                  </a:lnTo>
                  <a:lnTo>
                    <a:pt x="112775" y="0"/>
                  </a:lnTo>
                  <a:lnTo>
                    <a:pt x="56387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3841241" y="3910965"/>
            <a:ext cx="388620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1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Face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692461" y="2491549"/>
            <a:ext cx="686435" cy="907415"/>
            <a:chOff x="3692461" y="2491549"/>
            <a:chExt cx="686435" cy="907415"/>
          </a:xfrm>
        </p:grpSpPr>
        <p:sp>
          <p:nvSpPr>
            <p:cNvPr id="48" name="object 48"/>
            <p:cNvSpPr/>
            <p:nvPr/>
          </p:nvSpPr>
          <p:spPr>
            <a:xfrm>
              <a:off x="3697223" y="2496311"/>
              <a:ext cx="676910" cy="897890"/>
            </a:xfrm>
            <a:custGeom>
              <a:avLst/>
              <a:gdLst/>
              <a:ahLst/>
              <a:cxnLst/>
              <a:rect l="l" t="t" r="r" b="b"/>
              <a:pathLst>
                <a:path w="676910" h="897889">
                  <a:moveTo>
                    <a:pt x="563879" y="0"/>
                  </a:moveTo>
                  <a:lnTo>
                    <a:pt x="112775" y="0"/>
                  </a:lnTo>
                  <a:lnTo>
                    <a:pt x="68901" y="8870"/>
                  </a:lnTo>
                  <a:lnTo>
                    <a:pt x="33051" y="33051"/>
                  </a:lnTo>
                  <a:lnTo>
                    <a:pt x="8870" y="68901"/>
                  </a:lnTo>
                  <a:lnTo>
                    <a:pt x="0" y="112775"/>
                  </a:lnTo>
                  <a:lnTo>
                    <a:pt x="0" y="784860"/>
                  </a:lnTo>
                  <a:lnTo>
                    <a:pt x="8870" y="828734"/>
                  </a:lnTo>
                  <a:lnTo>
                    <a:pt x="33051" y="864584"/>
                  </a:lnTo>
                  <a:lnTo>
                    <a:pt x="68901" y="888765"/>
                  </a:lnTo>
                  <a:lnTo>
                    <a:pt x="112775" y="897636"/>
                  </a:lnTo>
                  <a:lnTo>
                    <a:pt x="563879" y="897636"/>
                  </a:lnTo>
                  <a:lnTo>
                    <a:pt x="607754" y="888765"/>
                  </a:lnTo>
                  <a:lnTo>
                    <a:pt x="643604" y="864584"/>
                  </a:lnTo>
                  <a:lnTo>
                    <a:pt x="667785" y="828734"/>
                  </a:lnTo>
                  <a:lnTo>
                    <a:pt x="676655" y="784860"/>
                  </a:lnTo>
                  <a:lnTo>
                    <a:pt x="676655" y="112775"/>
                  </a:lnTo>
                  <a:lnTo>
                    <a:pt x="667785" y="68901"/>
                  </a:lnTo>
                  <a:lnTo>
                    <a:pt x="643604" y="33051"/>
                  </a:lnTo>
                  <a:lnTo>
                    <a:pt x="607754" y="8870"/>
                  </a:lnTo>
                  <a:lnTo>
                    <a:pt x="56387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697223" y="2496311"/>
              <a:ext cx="676910" cy="897890"/>
            </a:xfrm>
            <a:custGeom>
              <a:avLst/>
              <a:gdLst/>
              <a:ahLst/>
              <a:cxnLst/>
              <a:rect l="l" t="t" r="r" b="b"/>
              <a:pathLst>
                <a:path w="676910" h="897889">
                  <a:moveTo>
                    <a:pt x="563879" y="0"/>
                  </a:moveTo>
                  <a:lnTo>
                    <a:pt x="607754" y="8870"/>
                  </a:lnTo>
                  <a:lnTo>
                    <a:pt x="643604" y="33051"/>
                  </a:lnTo>
                  <a:lnTo>
                    <a:pt x="667785" y="68901"/>
                  </a:lnTo>
                  <a:lnTo>
                    <a:pt x="676655" y="112775"/>
                  </a:lnTo>
                  <a:lnTo>
                    <a:pt x="676655" y="784860"/>
                  </a:lnTo>
                  <a:lnTo>
                    <a:pt x="667785" y="828734"/>
                  </a:lnTo>
                  <a:lnTo>
                    <a:pt x="643604" y="864584"/>
                  </a:lnTo>
                  <a:lnTo>
                    <a:pt x="607754" y="888765"/>
                  </a:lnTo>
                  <a:lnTo>
                    <a:pt x="563879" y="897636"/>
                  </a:lnTo>
                  <a:lnTo>
                    <a:pt x="112775" y="897636"/>
                  </a:lnTo>
                  <a:lnTo>
                    <a:pt x="68901" y="888765"/>
                  </a:lnTo>
                  <a:lnTo>
                    <a:pt x="33051" y="864584"/>
                  </a:lnTo>
                  <a:lnTo>
                    <a:pt x="8870" y="828734"/>
                  </a:lnTo>
                  <a:lnTo>
                    <a:pt x="0" y="784860"/>
                  </a:lnTo>
                  <a:lnTo>
                    <a:pt x="0" y="112775"/>
                  </a:lnTo>
                  <a:lnTo>
                    <a:pt x="8870" y="68901"/>
                  </a:lnTo>
                  <a:lnTo>
                    <a:pt x="33051" y="33051"/>
                  </a:lnTo>
                  <a:lnTo>
                    <a:pt x="68901" y="8870"/>
                  </a:lnTo>
                  <a:lnTo>
                    <a:pt x="112775" y="0"/>
                  </a:lnTo>
                  <a:lnTo>
                    <a:pt x="56387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819905" y="2591562"/>
            <a:ext cx="42989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1905">
              <a:lnSpc>
                <a:spcPct val="100000"/>
              </a:lnSpc>
              <a:spcBef>
                <a:spcPts val="105"/>
              </a:spcBef>
            </a:pPr>
            <a:r>
              <a:rPr dirty="0" sz="1100" spc="85">
                <a:solidFill>
                  <a:srgbClr val="FFFFFF"/>
                </a:solidFill>
                <a:latin typeface="Trebuchet MS"/>
                <a:cs typeface="Trebuchet MS"/>
              </a:rPr>
              <a:t>Cap</a:t>
            </a:r>
            <a:r>
              <a:rPr dirty="0" sz="11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u  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re  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Face  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100" spc="1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ag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446841" y="2282189"/>
            <a:ext cx="842644" cy="1288415"/>
            <a:chOff x="4446841" y="2282189"/>
            <a:chExt cx="842644" cy="1288415"/>
          </a:xfrm>
        </p:grpSpPr>
        <p:sp>
          <p:nvSpPr>
            <p:cNvPr id="52" name="object 52"/>
            <p:cNvSpPr/>
            <p:nvPr/>
          </p:nvSpPr>
          <p:spPr>
            <a:xfrm>
              <a:off x="5212841" y="2282189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907"/>
                  </a:lnTo>
                  <a:lnTo>
                    <a:pt x="47625" y="1287907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451603" y="2496311"/>
              <a:ext cx="759460" cy="891540"/>
            </a:xfrm>
            <a:custGeom>
              <a:avLst/>
              <a:gdLst/>
              <a:ahLst/>
              <a:cxnLst/>
              <a:rect l="l" t="t" r="r" b="b"/>
              <a:pathLst>
                <a:path w="759460" h="891539">
                  <a:moveTo>
                    <a:pt x="632460" y="0"/>
                  </a:moveTo>
                  <a:lnTo>
                    <a:pt x="126492" y="0"/>
                  </a:lnTo>
                  <a:lnTo>
                    <a:pt x="77259" y="9941"/>
                  </a:lnTo>
                  <a:lnTo>
                    <a:pt x="37052" y="37052"/>
                  </a:lnTo>
                  <a:lnTo>
                    <a:pt x="9941" y="77259"/>
                  </a:lnTo>
                  <a:lnTo>
                    <a:pt x="0" y="126491"/>
                  </a:lnTo>
                  <a:lnTo>
                    <a:pt x="0" y="765048"/>
                  </a:lnTo>
                  <a:lnTo>
                    <a:pt x="9941" y="814280"/>
                  </a:lnTo>
                  <a:lnTo>
                    <a:pt x="37052" y="854487"/>
                  </a:lnTo>
                  <a:lnTo>
                    <a:pt x="77259" y="881598"/>
                  </a:lnTo>
                  <a:lnTo>
                    <a:pt x="126492" y="891539"/>
                  </a:lnTo>
                  <a:lnTo>
                    <a:pt x="632460" y="891539"/>
                  </a:lnTo>
                  <a:lnTo>
                    <a:pt x="681692" y="881598"/>
                  </a:lnTo>
                  <a:lnTo>
                    <a:pt x="721899" y="854487"/>
                  </a:lnTo>
                  <a:lnTo>
                    <a:pt x="749010" y="814280"/>
                  </a:lnTo>
                  <a:lnTo>
                    <a:pt x="758951" y="765048"/>
                  </a:lnTo>
                  <a:lnTo>
                    <a:pt x="758951" y="126491"/>
                  </a:lnTo>
                  <a:lnTo>
                    <a:pt x="749010" y="77259"/>
                  </a:lnTo>
                  <a:lnTo>
                    <a:pt x="721899" y="37052"/>
                  </a:lnTo>
                  <a:lnTo>
                    <a:pt x="681692" y="9941"/>
                  </a:lnTo>
                  <a:lnTo>
                    <a:pt x="63246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451603" y="2496311"/>
              <a:ext cx="759460" cy="891540"/>
            </a:xfrm>
            <a:custGeom>
              <a:avLst/>
              <a:gdLst/>
              <a:ahLst/>
              <a:cxnLst/>
              <a:rect l="l" t="t" r="r" b="b"/>
              <a:pathLst>
                <a:path w="759460" h="891539">
                  <a:moveTo>
                    <a:pt x="632460" y="0"/>
                  </a:moveTo>
                  <a:lnTo>
                    <a:pt x="681692" y="9941"/>
                  </a:lnTo>
                  <a:lnTo>
                    <a:pt x="721899" y="37052"/>
                  </a:lnTo>
                  <a:lnTo>
                    <a:pt x="749010" y="77259"/>
                  </a:lnTo>
                  <a:lnTo>
                    <a:pt x="758951" y="126491"/>
                  </a:lnTo>
                  <a:lnTo>
                    <a:pt x="758951" y="765048"/>
                  </a:lnTo>
                  <a:lnTo>
                    <a:pt x="749010" y="814280"/>
                  </a:lnTo>
                  <a:lnTo>
                    <a:pt x="721899" y="854487"/>
                  </a:lnTo>
                  <a:lnTo>
                    <a:pt x="681692" y="881598"/>
                  </a:lnTo>
                  <a:lnTo>
                    <a:pt x="632460" y="891539"/>
                  </a:lnTo>
                  <a:lnTo>
                    <a:pt x="126492" y="891539"/>
                  </a:lnTo>
                  <a:lnTo>
                    <a:pt x="77259" y="881598"/>
                  </a:lnTo>
                  <a:lnTo>
                    <a:pt x="37052" y="854487"/>
                  </a:lnTo>
                  <a:lnTo>
                    <a:pt x="9941" y="814280"/>
                  </a:lnTo>
                  <a:lnTo>
                    <a:pt x="0" y="765048"/>
                  </a:lnTo>
                  <a:lnTo>
                    <a:pt x="0" y="126491"/>
                  </a:lnTo>
                  <a:lnTo>
                    <a:pt x="9941" y="77259"/>
                  </a:lnTo>
                  <a:lnTo>
                    <a:pt x="37052" y="37052"/>
                  </a:lnTo>
                  <a:lnTo>
                    <a:pt x="77259" y="9941"/>
                  </a:lnTo>
                  <a:lnTo>
                    <a:pt x="126492" y="0"/>
                  </a:lnTo>
                  <a:lnTo>
                    <a:pt x="632460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4584572" y="2466594"/>
            <a:ext cx="49403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Send 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image  for  </a:t>
            </a:r>
            <a:r>
              <a:rPr dirty="0" sz="1200" spc="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1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303329" y="2289810"/>
            <a:ext cx="764540" cy="1288415"/>
            <a:chOff x="5303329" y="2289810"/>
            <a:chExt cx="764540" cy="1288415"/>
          </a:xfrm>
        </p:grpSpPr>
        <p:sp>
          <p:nvSpPr>
            <p:cNvPr id="57" name="object 57"/>
            <p:cNvSpPr/>
            <p:nvPr/>
          </p:nvSpPr>
          <p:spPr>
            <a:xfrm>
              <a:off x="5991605" y="228981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906"/>
                  </a:lnTo>
                  <a:lnTo>
                    <a:pt x="47625" y="1287906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308091" y="2496312"/>
              <a:ext cx="669290" cy="891540"/>
            </a:xfrm>
            <a:custGeom>
              <a:avLst/>
              <a:gdLst/>
              <a:ahLst/>
              <a:cxnLst/>
              <a:rect l="l" t="t" r="r" b="b"/>
              <a:pathLst>
                <a:path w="669289" h="891539">
                  <a:moveTo>
                    <a:pt x="557530" y="0"/>
                  </a:moveTo>
                  <a:lnTo>
                    <a:pt x="111506" y="0"/>
                  </a:lnTo>
                  <a:lnTo>
                    <a:pt x="68097" y="8761"/>
                  </a:lnTo>
                  <a:lnTo>
                    <a:pt x="32654" y="32654"/>
                  </a:lnTo>
                  <a:lnTo>
                    <a:pt x="8761" y="68097"/>
                  </a:lnTo>
                  <a:lnTo>
                    <a:pt x="0" y="111505"/>
                  </a:lnTo>
                  <a:lnTo>
                    <a:pt x="0" y="780034"/>
                  </a:lnTo>
                  <a:lnTo>
                    <a:pt x="8761" y="823442"/>
                  </a:lnTo>
                  <a:lnTo>
                    <a:pt x="32654" y="858885"/>
                  </a:lnTo>
                  <a:lnTo>
                    <a:pt x="68097" y="882778"/>
                  </a:lnTo>
                  <a:lnTo>
                    <a:pt x="111506" y="891539"/>
                  </a:lnTo>
                  <a:lnTo>
                    <a:pt x="557530" y="891539"/>
                  </a:lnTo>
                  <a:lnTo>
                    <a:pt x="600938" y="882778"/>
                  </a:lnTo>
                  <a:lnTo>
                    <a:pt x="636381" y="858885"/>
                  </a:lnTo>
                  <a:lnTo>
                    <a:pt x="660274" y="823442"/>
                  </a:lnTo>
                  <a:lnTo>
                    <a:pt x="669036" y="780034"/>
                  </a:lnTo>
                  <a:lnTo>
                    <a:pt x="669036" y="111505"/>
                  </a:lnTo>
                  <a:lnTo>
                    <a:pt x="660274" y="68097"/>
                  </a:lnTo>
                  <a:lnTo>
                    <a:pt x="636381" y="32654"/>
                  </a:lnTo>
                  <a:lnTo>
                    <a:pt x="600938" y="8761"/>
                  </a:lnTo>
                  <a:lnTo>
                    <a:pt x="55753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308091" y="2496312"/>
              <a:ext cx="669290" cy="891540"/>
            </a:xfrm>
            <a:custGeom>
              <a:avLst/>
              <a:gdLst/>
              <a:ahLst/>
              <a:cxnLst/>
              <a:rect l="l" t="t" r="r" b="b"/>
              <a:pathLst>
                <a:path w="669289" h="891539">
                  <a:moveTo>
                    <a:pt x="557530" y="0"/>
                  </a:moveTo>
                  <a:lnTo>
                    <a:pt x="600938" y="8761"/>
                  </a:lnTo>
                  <a:lnTo>
                    <a:pt x="636381" y="32654"/>
                  </a:lnTo>
                  <a:lnTo>
                    <a:pt x="660274" y="68097"/>
                  </a:lnTo>
                  <a:lnTo>
                    <a:pt x="669036" y="111505"/>
                  </a:lnTo>
                  <a:lnTo>
                    <a:pt x="669036" y="780034"/>
                  </a:lnTo>
                  <a:lnTo>
                    <a:pt x="660274" y="823442"/>
                  </a:lnTo>
                  <a:lnTo>
                    <a:pt x="636381" y="858885"/>
                  </a:lnTo>
                  <a:lnTo>
                    <a:pt x="600938" y="882778"/>
                  </a:lnTo>
                  <a:lnTo>
                    <a:pt x="557530" y="891539"/>
                  </a:lnTo>
                  <a:lnTo>
                    <a:pt x="111506" y="891539"/>
                  </a:lnTo>
                  <a:lnTo>
                    <a:pt x="68097" y="882778"/>
                  </a:lnTo>
                  <a:lnTo>
                    <a:pt x="32654" y="858885"/>
                  </a:lnTo>
                  <a:lnTo>
                    <a:pt x="8761" y="823442"/>
                  </a:lnTo>
                  <a:lnTo>
                    <a:pt x="0" y="780034"/>
                  </a:lnTo>
                  <a:lnTo>
                    <a:pt x="0" y="111505"/>
                  </a:lnTo>
                  <a:lnTo>
                    <a:pt x="8761" y="68097"/>
                  </a:lnTo>
                  <a:lnTo>
                    <a:pt x="32654" y="32654"/>
                  </a:lnTo>
                  <a:lnTo>
                    <a:pt x="68097" y="8761"/>
                  </a:lnTo>
                  <a:lnTo>
                    <a:pt x="111506" y="0"/>
                  </a:lnTo>
                  <a:lnTo>
                    <a:pt x="55753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5433440" y="2672333"/>
            <a:ext cx="417195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114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aly  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ze  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059233" y="2491549"/>
            <a:ext cx="718185" cy="901065"/>
            <a:chOff x="6059233" y="2491549"/>
            <a:chExt cx="718185" cy="901065"/>
          </a:xfrm>
        </p:grpSpPr>
        <p:sp>
          <p:nvSpPr>
            <p:cNvPr id="62" name="object 62"/>
            <p:cNvSpPr/>
            <p:nvPr/>
          </p:nvSpPr>
          <p:spPr>
            <a:xfrm>
              <a:off x="6063996" y="2496311"/>
              <a:ext cx="708660" cy="891540"/>
            </a:xfrm>
            <a:custGeom>
              <a:avLst/>
              <a:gdLst/>
              <a:ahLst/>
              <a:cxnLst/>
              <a:rect l="l" t="t" r="r" b="b"/>
              <a:pathLst>
                <a:path w="708659" h="891539">
                  <a:moveTo>
                    <a:pt x="590550" y="0"/>
                  </a:moveTo>
                  <a:lnTo>
                    <a:pt x="118109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773429"/>
                  </a:lnTo>
                  <a:lnTo>
                    <a:pt x="9274" y="819423"/>
                  </a:lnTo>
                  <a:lnTo>
                    <a:pt x="34575" y="856964"/>
                  </a:lnTo>
                  <a:lnTo>
                    <a:pt x="72116" y="882265"/>
                  </a:lnTo>
                  <a:lnTo>
                    <a:pt x="118109" y="891539"/>
                  </a:lnTo>
                  <a:lnTo>
                    <a:pt x="590550" y="891539"/>
                  </a:lnTo>
                  <a:lnTo>
                    <a:pt x="636543" y="882265"/>
                  </a:lnTo>
                  <a:lnTo>
                    <a:pt x="674084" y="856964"/>
                  </a:lnTo>
                  <a:lnTo>
                    <a:pt x="699385" y="819423"/>
                  </a:lnTo>
                  <a:lnTo>
                    <a:pt x="708659" y="773429"/>
                  </a:lnTo>
                  <a:lnTo>
                    <a:pt x="708659" y="118110"/>
                  </a:lnTo>
                  <a:lnTo>
                    <a:pt x="699385" y="72116"/>
                  </a:lnTo>
                  <a:lnTo>
                    <a:pt x="674084" y="34575"/>
                  </a:lnTo>
                  <a:lnTo>
                    <a:pt x="636543" y="9274"/>
                  </a:lnTo>
                  <a:lnTo>
                    <a:pt x="5905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063996" y="2496311"/>
              <a:ext cx="708660" cy="891540"/>
            </a:xfrm>
            <a:custGeom>
              <a:avLst/>
              <a:gdLst/>
              <a:ahLst/>
              <a:cxnLst/>
              <a:rect l="l" t="t" r="r" b="b"/>
              <a:pathLst>
                <a:path w="708659" h="891539">
                  <a:moveTo>
                    <a:pt x="590550" y="0"/>
                  </a:moveTo>
                  <a:lnTo>
                    <a:pt x="636543" y="9274"/>
                  </a:lnTo>
                  <a:lnTo>
                    <a:pt x="674084" y="34575"/>
                  </a:lnTo>
                  <a:lnTo>
                    <a:pt x="699385" y="72116"/>
                  </a:lnTo>
                  <a:lnTo>
                    <a:pt x="708659" y="118110"/>
                  </a:lnTo>
                  <a:lnTo>
                    <a:pt x="708659" y="773429"/>
                  </a:lnTo>
                  <a:lnTo>
                    <a:pt x="699385" y="819423"/>
                  </a:lnTo>
                  <a:lnTo>
                    <a:pt x="674084" y="856964"/>
                  </a:lnTo>
                  <a:lnTo>
                    <a:pt x="636543" y="882265"/>
                  </a:lnTo>
                  <a:lnTo>
                    <a:pt x="590550" y="891539"/>
                  </a:lnTo>
                  <a:lnTo>
                    <a:pt x="118109" y="891539"/>
                  </a:lnTo>
                  <a:lnTo>
                    <a:pt x="72116" y="882265"/>
                  </a:lnTo>
                  <a:lnTo>
                    <a:pt x="34575" y="856964"/>
                  </a:lnTo>
                  <a:lnTo>
                    <a:pt x="9274" y="819423"/>
                  </a:lnTo>
                  <a:lnTo>
                    <a:pt x="0" y="773429"/>
                  </a:lnTo>
                  <a:lnTo>
                    <a:pt x="0" y="118110"/>
                  </a:lnTo>
                  <a:lnTo>
                    <a:pt x="9274" y="72116"/>
                  </a:lnTo>
                  <a:lnTo>
                    <a:pt x="34575" y="34575"/>
                  </a:lnTo>
                  <a:lnTo>
                    <a:pt x="72116" y="9274"/>
                  </a:lnTo>
                  <a:lnTo>
                    <a:pt x="118109" y="0"/>
                  </a:lnTo>
                  <a:lnTo>
                    <a:pt x="59055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6186042" y="2649473"/>
            <a:ext cx="5664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Return  </a:t>
            </a:r>
            <a:r>
              <a:rPr dirty="0" sz="1200" spc="9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200" spc="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1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955601" y="2308098"/>
            <a:ext cx="988694" cy="2550160"/>
            <a:chOff x="5955601" y="2308098"/>
            <a:chExt cx="988694" cy="2550160"/>
          </a:xfrm>
        </p:grpSpPr>
        <p:sp>
          <p:nvSpPr>
            <p:cNvPr id="66" name="object 66"/>
            <p:cNvSpPr/>
            <p:nvPr/>
          </p:nvSpPr>
          <p:spPr>
            <a:xfrm>
              <a:off x="6832854" y="2308097"/>
              <a:ext cx="111760" cy="2550160"/>
            </a:xfrm>
            <a:custGeom>
              <a:avLst/>
              <a:gdLst/>
              <a:ahLst/>
              <a:cxnLst/>
              <a:rect l="l" t="t" r="r" b="b"/>
              <a:pathLst>
                <a:path w="111759" h="2550160">
                  <a:moveTo>
                    <a:pt x="76200" y="1338072"/>
                  </a:moveTo>
                  <a:lnTo>
                    <a:pt x="69850" y="1325372"/>
                  </a:lnTo>
                  <a:lnTo>
                    <a:pt x="38100" y="1261884"/>
                  </a:lnTo>
                  <a:lnTo>
                    <a:pt x="0" y="1338072"/>
                  </a:lnTo>
                  <a:lnTo>
                    <a:pt x="28575" y="1338072"/>
                  </a:lnTo>
                  <a:lnTo>
                    <a:pt x="28575" y="2549779"/>
                  </a:lnTo>
                  <a:lnTo>
                    <a:pt x="47625" y="2549779"/>
                  </a:lnTo>
                  <a:lnTo>
                    <a:pt x="47625" y="1338072"/>
                  </a:lnTo>
                  <a:lnTo>
                    <a:pt x="76200" y="1338072"/>
                  </a:lnTo>
                  <a:close/>
                </a:path>
                <a:path w="111759" h="2550160">
                  <a:moveTo>
                    <a:pt x="111252" y="1211707"/>
                  </a:moveTo>
                  <a:lnTo>
                    <a:pt x="82677" y="1211707"/>
                  </a:lnTo>
                  <a:lnTo>
                    <a:pt x="82677" y="0"/>
                  </a:lnTo>
                  <a:lnTo>
                    <a:pt x="63627" y="0"/>
                  </a:lnTo>
                  <a:lnTo>
                    <a:pt x="63627" y="1211707"/>
                  </a:lnTo>
                  <a:lnTo>
                    <a:pt x="35052" y="1211707"/>
                  </a:lnTo>
                  <a:lnTo>
                    <a:pt x="73152" y="1287907"/>
                  </a:lnTo>
                  <a:lnTo>
                    <a:pt x="104902" y="1224407"/>
                  </a:lnTo>
                  <a:lnTo>
                    <a:pt x="111252" y="1211707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960364" y="3747516"/>
              <a:ext cx="843280" cy="916305"/>
            </a:xfrm>
            <a:custGeom>
              <a:avLst/>
              <a:gdLst/>
              <a:ahLst/>
              <a:cxnLst/>
              <a:rect l="l" t="t" r="r" b="b"/>
              <a:pathLst>
                <a:path w="843279" h="916304">
                  <a:moveTo>
                    <a:pt x="702310" y="0"/>
                  </a:moveTo>
                  <a:lnTo>
                    <a:pt x="140462" y="0"/>
                  </a:lnTo>
                  <a:lnTo>
                    <a:pt x="96056" y="7158"/>
                  </a:lnTo>
                  <a:lnTo>
                    <a:pt x="57497" y="27094"/>
                  </a:lnTo>
                  <a:lnTo>
                    <a:pt x="27094" y="57497"/>
                  </a:lnTo>
                  <a:lnTo>
                    <a:pt x="7158" y="96056"/>
                  </a:lnTo>
                  <a:lnTo>
                    <a:pt x="0" y="140461"/>
                  </a:lnTo>
                  <a:lnTo>
                    <a:pt x="0" y="775461"/>
                  </a:lnTo>
                  <a:lnTo>
                    <a:pt x="7158" y="819867"/>
                  </a:lnTo>
                  <a:lnTo>
                    <a:pt x="27094" y="858426"/>
                  </a:lnTo>
                  <a:lnTo>
                    <a:pt x="57497" y="888829"/>
                  </a:lnTo>
                  <a:lnTo>
                    <a:pt x="96056" y="908765"/>
                  </a:lnTo>
                  <a:lnTo>
                    <a:pt x="140462" y="915923"/>
                  </a:lnTo>
                  <a:lnTo>
                    <a:pt x="702310" y="915923"/>
                  </a:lnTo>
                  <a:lnTo>
                    <a:pt x="746715" y="908765"/>
                  </a:lnTo>
                  <a:lnTo>
                    <a:pt x="785274" y="888829"/>
                  </a:lnTo>
                  <a:lnTo>
                    <a:pt x="815677" y="858426"/>
                  </a:lnTo>
                  <a:lnTo>
                    <a:pt x="835613" y="819867"/>
                  </a:lnTo>
                  <a:lnTo>
                    <a:pt x="842771" y="775461"/>
                  </a:lnTo>
                  <a:lnTo>
                    <a:pt x="842771" y="140461"/>
                  </a:lnTo>
                  <a:lnTo>
                    <a:pt x="835613" y="96056"/>
                  </a:lnTo>
                  <a:lnTo>
                    <a:pt x="815677" y="57497"/>
                  </a:lnTo>
                  <a:lnTo>
                    <a:pt x="785274" y="27094"/>
                  </a:lnTo>
                  <a:lnTo>
                    <a:pt x="746715" y="7158"/>
                  </a:lnTo>
                  <a:lnTo>
                    <a:pt x="70231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960364" y="3747516"/>
              <a:ext cx="843280" cy="916305"/>
            </a:xfrm>
            <a:custGeom>
              <a:avLst/>
              <a:gdLst/>
              <a:ahLst/>
              <a:cxnLst/>
              <a:rect l="l" t="t" r="r" b="b"/>
              <a:pathLst>
                <a:path w="843279" h="916304">
                  <a:moveTo>
                    <a:pt x="702310" y="0"/>
                  </a:moveTo>
                  <a:lnTo>
                    <a:pt x="746715" y="7158"/>
                  </a:lnTo>
                  <a:lnTo>
                    <a:pt x="785274" y="27094"/>
                  </a:lnTo>
                  <a:lnTo>
                    <a:pt x="815677" y="57497"/>
                  </a:lnTo>
                  <a:lnTo>
                    <a:pt x="835613" y="96056"/>
                  </a:lnTo>
                  <a:lnTo>
                    <a:pt x="842771" y="140461"/>
                  </a:lnTo>
                  <a:lnTo>
                    <a:pt x="842771" y="775461"/>
                  </a:lnTo>
                  <a:lnTo>
                    <a:pt x="835613" y="819867"/>
                  </a:lnTo>
                  <a:lnTo>
                    <a:pt x="815677" y="858426"/>
                  </a:lnTo>
                  <a:lnTo>
                    <a:pt x="785274" y="888829"/>
                  </a:lnTo>
                  <a:lnTo>
                    <a:pt x="746715" y="908765"/>
                  </a:lnTo>
                  <a:lnTo>
                    <a:pt x="702310" y="915923"/>
                  </a:lnTo>
                  <a:lnTo>
                    <a:pt x="140462" y="915923"/>
                  </a:lnTo>
                  <a:lnTo>
                    <a:pt x="96056" y="908765"/>
                  </a:lnTo>
                  <a:lnTo>
                    <a:pt x="57497" y="888829"/>
                  </a:lnTo>
                  <a:lnTo>
                    <a:pt x="27094" y="858426"/>
                  </a:lnTo>
                  <a:lnTo>
                    <a:pt x="7158" y="819867"/>
                  </a:lnTo>
                  <a:lnTo>
                    <a:pt x="0" y="775461"/>
                  </a:lnTo>
                  <a:lnTo>
                    <a:pt x="0" y="140461"/>
                  </a:lnTo>
                  <a:lnTo>
                    <a:pt x="7158" y="96056"/>
                  </a:lnTo>
                  <a:lnTo>
                    <a:pt x="27094" y="57497"/>
                  </a:lnTo>
                  <a:lnTo>
                    <a:pt x="57497" y="27094"/>
                  </a:lnTo>
                  <a:lnTo>
                    <a:pt x="96056" y="7158"/>
                  </a:lnTo>
                  <a:lnTo>
                    <a:pt x="140462" y="0"/>
                  </a:lnTo>
                  <a:lnTo>
                    <a:pt x="70231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6094857" y="3730244"/>
            <a:ext cx="57404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200" spc="10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ay  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og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es  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s    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indicat 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886765" y="3595878"/>
            <a:ext cx="915669" cy="1288415"/>
            <a:chOff x="6886765" y="3595878"/>
            <a:chExt cx="915669" cy="1288415"/>
          </a:xfrm>
        </p:grpSpPr>
        <p:sp>
          <p:nvSpPr>
            <p:cNvPr id="71" name="object 71"/>
            <p:cNvSpPr/>
            <p:nvPr/>
          </p:nvSpPr>
          <p:spPr>
            <a:xfrm>
              <a:off x="7725918" y="3595878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707"/>
                  </a:moveTo>
                  <a:lnTo>
                    <a:pt x="0" y="1211707"/>
                  </a:lnTo>
                  <a:lnTo>
                    <a:pt x="38100" y="1287907"/>
                  </a:lnTo>
                  <a:lnTo>
                    <a:pt x="69850" y="1224407"/>
                  </a:lnTo>
                  <a:lnTo>
                    <a:pt x="28575" y="1224407"/>
                  </a:lnTo>
                  <a:lnTo>
                    <a:pt x="28575" y="1211707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407"/>
                  </a:lnTo>
                  <a:lnTo>
                    <a:pt x="47625" y="1224407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707"/>
                  </a:moveTo>
                  <a:lnTo>
                    <a:pt x="47625" y="1211707"/>
                  </a:lnTo>
                  <a:lnTo>
                    <a:pt x="47625" y="1224407"/>
                  </a:lnTo>
                  <a:lnTo>
                    <a:pt x="69850" y="1224407"/>
                  </a:lnTo>
                  <a:lnTo>
                    <a:pt x="76200" y="1211707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891528" y="3747516"/>
              <a:ext cx="749935" cy="914400"/>
            </a:xfrm>
            <a:custGeom>
              <a:avLst/>
              <a:gdLst/>
              <a:ahLst/>
              <a:cxnLst/>
              <a:rect l="l" t="t" r="r" b="b"/>
              <a:pathLst>
                <a:path w="749934" h="914400">
                  <a:moveTo>
                    <a:pt x="624840" y="0"/>
                  </a:moveTo>
                  <a:lnTo>
                    <a:pt x="124968" y="0"/>
                  </a:lnTo>
                  <a:lnTo>
                    <a:pt x="76348" y="9828"/>
                  </a:lnTo>
                  <a:lnTo>
                    <a:pt x="36623" y="36623"/>
                  </a:lnTo>
                  <a:lnTo>
                    <a:pt x="9828" y="76348"/>
                  </a:lnTo>
                  <a:lnTo>
                    <a:pt x="0" y="124967"/>
                  </a:lnTo>
                  <a:lnTo>
                    <a:pt x="0" y="789431"/>
                  </a:lnTo>
                  <a:lnTo>
                    <a:pt x="9828" y="838051"/>
                  </a:lnTo>
                  <a:lnTo>
                    <a:pt x="36623" y="877776"/>
                  </a:lnTo>
                  <a:lnTo>
                    <a:pt x="76348" y="904571"/>
                  </a:lnTo>
                  <a:lnTo>
                    <a:pt x="124968" y="914399"/>
                  </a:lnTo>
                  <a:lnTo>
                    <a:pt x="624840" y="914399"/>
                  </a:lnTo>
                  <a:lnTo>
                    <a:pt x="673459" y="904571"/>
                  </a:lnTo>
                  <a:lnTo>
                    <a:pt x="713184" y="877776"/>
                  </a:lnTo>
                  <a:lnTo>
                    <a:pt x="739979" y="838051"/>
                  </a:lnTo>
                  <a:lnTo>
                    <a:pt x="749807" y="789431"/>
                  </a:lnTo>
                  <a:lnTo>
                    <a:pt x="749807" y="124967"/>
                  </a:lnTo>
                  <a:lnTo>
                    <a:pt x="739979" y="76348"/>
                  </a:lnTo>
                  <a:lnTo>
                    <a:pt x="713184" y="36623"/>
                  </a:lnTo>
                  <a:lnTo>
                    <a:pt x="673459" y="9828"/>
                  </a:lnTo>
                  <a:lnTo>
                    <a:pt x="6248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891528" y="3747516"/>
              <a:ext cx="749935" cy="914400"/>
            </a:xfrm>
            <a:custGeom>
              <a:avLst/>
              <a:gdLst/>
              <a:ahLst/>
              <a:cxnLst/>
              <a:rect l="l" t="t" r="r" b="b"/>
              <a:pathLst>
                <a:path w="749934" h="914400">
                  <a:moveTo>
                    <a:pt x="624840" y="0"/>
                  </a:moveTo>
                  <a:lnTo>
                    <a:pt x="673459" y="9828"/>
                  </a:lnTo>
                  <a:lnTo>
                    <a:pt x="713184" y="36623"/>
                  </a:lnTo>
                  <a:lnTo>
                    <a:pt x="739979" y="76348"/>
                  </a:lnTo>
                  <a:lnTo>
                    <a:pt x="749807" y="124967"/>
                  </a:lnTo>
                  <a:lnTo>
                    <a:pt x="749807" y="789431"/>
                  </a:lnTo>
                  <a:lnTo>
                    <a:pt x="739979" y="838051"/>
                  </a:lnTo>
                  <a:lnTo>
                    <a:pt x="713184" y="877776"/>
                  </a:lnTo>
                  <a:lnTo>
                    <a:pt x="673459" y="904571"/>
                  </a:lnTo>
                  <a:lnTo>
                    <a:pt x="624840" y="914399"/>
                  </a:lnTo>
                  <a:lnTo>
                    <a:pt x="124968" y="914399"/>
                  </a:lnTo>
                  <a:lnTo>
                    <a:pt x="76348" y="904571"/>
                  </a:lnTo>
                  <a:lnTo>
                    <a:pt x="36623" y="877776"/>
                  </a:lnTo>
                  <a:lnTo>
                    <a:pt x="9828" y="838051"/>
                  </a:lnTo>
                  <a:lnTo>
                    <a:pt x="0" y="789431"/>
                  </a:lnTo>
                  <a:lnTo>
                    <a:pt x="0" y="124967"/>
                  </a:lnTo>
                  <a:lnTo>
                    <a:pt x="9828" y="76348"/>
                  </a:lnTo>
                  <a:lnTo>
                    <a:pt x="36623" y="36623"/>
                  </a:lnTo>
                  <a:lnTo>
                    <a:pt x="76348" y="9828"/>
                  </a:lnTo>
                  <a:lnTo>
                    <a:pt x="124968" y="0"/>
                  </a:lnTo>
                  <a:lnTo>
                    <a:pt x="62484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043673" y="3912489"/>
            <a:ext cx="4845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200" spc="10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1200" spc="110">
                <a:solidFill>
                  <a:srgbClr val="FFFFFF"/>
                </a:solidFill>
                <a:latin typeface="Trebuchet MS"/>
                <a:cs typeface="Trebuchet MS"/>
              </a:rPr>
              <a:t>y   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7060501" y="4883658"/>
            <a:ext cx="725170" cy="1288415"/>
            <a:chOff x="7060501" y="4883658"/>
            <a:chExt cx="725170" cy="1288415"/>
          </a:xfrm>
        </p:grpSpPr>
        <p:sp>
          <p:nvSpPr>
            <p:cNvPr id="76" name="object 76"/>
            <p:cNvSpPr/>
            <p:nvPr/>
          </p:nvSpPr>
          <p:spPr>
            <a:xfrm>
              <a:off x="7709154" y="4883658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681"/>
                  </a:moveTo>
                  <a:lnTo>
                    <a:pt x="0" y="1211681"/>
                  </a:lnTo>
                  <a:lnTo>
                    <a:pt x="38100" y="1287881"/>
                  </a:lnTo>
                  <a:lnTo>
                    <a:pt x="69850" y="1224381"/>
                  </a:lnTo>
                  <a:lnTo>
                    <a:pt x="28575" y="1224381"/>
                  </a:lnTo>
                  <a:lnTo>
                    <a:pt x="28575" y="1211681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381"/>
                  </a:lnTo>
                  <a:lnTo>
                    <a:pt x="47625" y="1224381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681"/>
                  </a:moveTo>
                  <a:lnTo>
                    <a:pt x="47625" y="1211681"/>
                  </a:lnTo>
                  <a:lnTo>
                    <a:pt x="47625" y="1224381"/>
                  </a:lnTo>
                  <a:lnTo>
                    <a:pt x="69850" y="1224381"/>
                  </a:lnTo>
                  <a:lnTo>
                    <a:pt x="76200" y="1211681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065264" y="5170932"/>
              <a:ext cx="645160" cy="688975"/>
            </a:xfrm>
            <a:custGeom>
              <a:avLst/>
              <a:gdLst/>
              <a:ahLst/>
              <a:cxnLst/>
              <a:rect l="l" t="t" r="r" b="b"/>
              <a:pathLst>
                <a:path w="645159" h="688975">
                  <a:moveTo>
                    <a:pt x="53720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2"/>
                  </a:lnTo>
                  <a:lnTo>
                    <a:pt x="0" y="581406"/>
                  </a:lnTo>
                  <a:lnTo>
                    <a:pt x="8447" y="623225"/>
                  </a:lnTo>
                  <a:lnTo>
                    <a:pt x="31480" y="657377"/>
                  </a:lnTo>
                  <a:lnTo>
                    <a:pt x="65633" y="680404"/>
                  </a:lnTo>
                  <a:lnTo>
                    <a:pt x="107441" y="688848"/>
                  </a:lnTo>
                  <a:lnTo>
                    <a:pt x="537209" y="688848"/>
                  </a:lnTo>
                  <a:lnTo>
                    <a:pt x="579018" y="680404"/>
                  </a:lnTo>
                  <a:lnTo>
                    <a:pt x="613171" y="657377"/>
                  </a:lnTo>
                  <a:lnTo>
                    <a:pt x="636204" y="623225"/>
                  </a:lnTo>
                  <a:lnTo>
                    <a:pt x="644651" y="581406"/>
                  </a:lnTo>
                  <a:lnTo>
                    <a:pt x="644651" y="107442"/>
                  </a:lnTo>
                  <a:lnTo>
                    <a:pt x="636204" y="65633"/>
                  </a:lnTo>
                  <a:lnTo>
                    <a:pt x="613171" y="31480"/>
                  </a:lnTo>
                  <a:lnTo>
                    <a:pt x="579018" y="8447"/>
                  </a:lnTo>
                  <a:lnTo>
                    <a:pt x="53720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7065264" y="5170932"/>
              <a:ext cx="645160" cy="688975"/>
            </a:xfrm>
            <a:custGeom>
              <a:avLst/>
              <a:gdLst/>
              <a:ahLst/>
              <a:cxnLst/>
              <a:rect l="l" t="t" r="r" b="b"/>
              <a:pathLst>
                <a:path w="645159" h="688975">
                  <a:moveTo>
                    <a:pt x="537209" y="0"/>
                  </a:moveTo>
                  <a:lnTo>
                    <a:pt x="579018" y="8447"/>
                  </a:lnTo>
                  <a:lnTo>
                    <a:pt x="613171" y="31480"/>
                  </a:lnTo>
                  <a:lnTo>
                    <a:pt x="636204" y="65633"/>
                  </a:lnTo>
                  <a:lnTo>
                    <a:pt x="644651" y="107442"/>
                  </a:lnTo>
                  <a:lnTo>
                    <a:pt x="644651" y="581406"/>
                  </a:lnTo>
                  <a:lnTo>
                    <a:pt x="636204" y="623225"/>
                  </a:lnTo>
                  <a:lnTo>
                    <a:pt x="613171" y="657377"/>
                  </a:lnTo>
                  <a:lnTo>
                    <a:pt x="579018" y="680404"/>
                  </a:lnTo>
                  <a:lnTo>
                    <a:pt x="537209" y="688848"/>
                  </a:lnTo>
                  <a:lnTo>
                    <a:pt x="107441" y="688848"/>
                  </a:lnTo>
                  <a:lnTo>
                    <a:pt x="65633" y="680404"/>
                  </a:lnTo>
                  <a:lnTo>
                    <a:pt x="31480" y="657377"/>
                  </a:lnTo>
                  <a:lnTo>
                    <a:pt x="8447" y="623225"/>
                  </a:lnTo>
                  <a:lnTo>
                    <a:pt x="0" y="581406"/>
                  </a:lnTo>
                  <a:lnTo>
                    <a:pt x="0" y="107442"/>
                  </a:ln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53720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7199756" y="5161915"/>
            <a:ext cx="375285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1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100" spc="10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oo 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se  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Act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dirty="0" sz="1100" spc="9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7792021" y="4871465"/>
            <a:ext cx="810260" cy="1288415"/>
            <a:chOff x="7792021" y="4871465"/>
            <a:chExt cx="810260" cy="1288415"/>
          </a:xfrm>
        </p:grpSpPr>
        <p:sp>
          <p:nvSpPr>
            <p:cNvPr id="81" name="object 81"/>
            <p:cNvSpPr/>
            <p:nvPr/>
          </p:nvSpPr>
          <p:spPr>
            <a:xfrm>
              <a:off x="8526017" y="4871465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681"/>
                  </a:moveTo>
                  <a:lnTo>
                    <a:pt x="0" y="1211681"/>
                  </a:lnTo>
                  <a:lnTo>
                    <a:pt x="38100" y="1287881"/>
                  </a:lnTo>
                  <a:lnTo>
                    <a:pt x="69850" y="1224381"/>
                  </a:lnTo>
                  <a:lnTo>
                    <a:pt x="28575" y="1224381"/>
                  </a:lnTo>
                  <a:lnTo>
                    <a:pt x="28575" y="1211681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381"/>
                  </a:lnTo>
                  <a:lnTo>
                    <a:pt x="47625" y="1224381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681"/>
                  </a:moveTo>
                  <a:lnTo>
                    <a:pt x="47625" y="1211681"/>
                  </a:lnTo>
                  <a:lnTo>
                    <a:pt x="47625" y="1224381"/>
                  </a:lnTo>
                  <a:lnTo>
                    <a:pt x="69850" y="1224381"/>
                  </a:lnTo>
                  <a:lnTo>
                    <a:pt x="76200" y="1211681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796783" y="5158739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8" y="0"/>
                  </a:moveTo>
                  <a:lnTo>
                    <a:pt x="114808" y="0"/>
                  </a:lnTo>
                  <a:lnTo>
                    <a:pt x="70133" y="9026"/>
                  </a:lnTo>
                  <a:lnTo>
                    <a:pt x="33639" y="33639"/>
                  </a:lnTo>
                  <a:lnTo>
                    <a:pt x="9026" y="70133"/>
                  </a:lnTo>
                  <a:lnTo>
                    <a:pt x="0" y="114808"/>
                  </a:lnTo>
                  <a:lnTo>
                    <a:pt x="0" y="574040"/>
                  </a:lnTo>
                  <a:lnTo>
                    <a:pt x="9026" y="618730"/>
                  </a:lnTo>
                  <a:lnTo>
                    <a:pt x="33639" y="655223"/>
                  </a:lnTo>
                  <a:lnTo>
                    <a:pt x="70133" y="679826"/>
                  </a:lnTo>
                  <a:lnTo>
                    <a:pt x="114808" y="688848"/>
                  </a:lnTo>
                  <a:lnTo>
                    <a:pt x="615188" y="688848"/>
                  </a:lnTo>
                  <a:lnTo>
                    <a:pt x="659862" y="679826"/>
                  </a:lnTo>
                  <a:lnTo>
                    <a:pt x="696356" y="655223"/>
                  </a:lnTo>
                  <a:lnTo>
                    <a:pt x="720969" y="618730"/>
                  </a:lnTo>
                  <a:lnTo>
                    <a:pt x="729996" y="574040"/>
                  </a:lnTo>
                  <a:lnTo>
                    <a:pt x="729996" y="114808"/>
                  </a:lnTo>
                  <a:lnTo>
                    <a:pt x="720969" y="70133"/>
                  </a:lnTo>
                  <a:lnTo>
                    <a:pt x="696356" y="33639"/>
                  </a:lnTo>
                  <a:lnTo>
                    <a:pt x="659862" y="9026"/>
                  </a:lnTo>
                  <a:lnTo>
                    <a:pt x="61518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796783" y="5158739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8" y="0"/>
                  </a:moveTo>
                  <a:lnTo>
                    <a:pt x="659862" y="9026"/>
                  </a:lnTo>
                  <a:lnTo>
                    <a:pt x="696356" y="33639"/>
                  </a:lnTo>
                  <a:lnTo>
                    <a:pt x="720969" y="70133"/>
                  </a:lnTo>
                  <a:lnTo>
                    <a:pt x="729996" y="114808"/>
                  </a:lnTo>
                  <a:lnTo>
                    <a:pt x="729996" y="574040"/>
                  </a:lnTo>
                  <a:lnTo>
                    <a:pt x="720969" y="618730"/>
                  </a:lnTo>
                  <a:lnTo>
                    <a:pt x="696356" y="655223"/>
                  </a:lnTo>
                  <a:lnTo>
                    <a:pt x="659862" y="679826"/>
                  </a:lnTo>
                  <a:lnTo>
                    <a:pt x="615188" y="688848"/>
                  </a:lnTo>
                  <a:lnTo>
                    <a:pt x="114808" y="688848"/>
                  </a:lnTo>
                  <a:lnTo>
                    <a:pt x="70133" y="679826"/>
                  </a:lnTo>
                  <a:lnTo>
                    <a:pt x="33639" y="655223"/>
                  </a:lnTo>
                  <a:lnTo>
                    <a:pt x="9026" y="618730"/>
                  </a:lnTo>
                  <a:lnTo>
                    <a:pt x="0" y="574040"/>
                  </a:lnTo>
                  <a:lnTo>
                    <a:pt x="0" y="114808"/>
                  </a:lnTo>
                  <a:lnTo>
                    <a:pt x="9026" y="70133"/>
                  </a:lnTo>
                  <a:lnTo>
                    <a:pt x="33639" y="33639"/>
                  </a:lnTo>
                  <a:lnTo>
                    <a:pt x="70133" y="9026"/>
                  </a:lnTo>
                  <a:lnTo>
                    <a:pt x="114808" y="0"/>
                  </a:lnTo>
                  <a:lnTo>
                    <a:pt x="615188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7924927" y="5211571"/>
            <a:ext cx="47688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m 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action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8592121" y="4857750"/>
            <a:ext cx="838200" cy="1288415"/>
            <a:chOff x="8592121" y="4857750"/>
            <a:chExt cx="838200" cy="1288415"/>
          </a:xfrm>
        </p:grpSpPr>
        <p:sp>
          <p:nvSpPr>
            <p:cNvPr id="86" name="object 86"/>
            <p:cNvSpPr/>
            <p:nvPr/>
          </p:nvSpPr>
          <p:spPr>
            <a:xfrm>
              <a:off x="9353549" y="485775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881"/>
                  </a:lnTo>
                  <a:lnTo>
                    <a:pt x="47625" y="1287881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596883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4" y="0"/>
                  </a:moveTo>
                  <a:lnTo>
                    <a:pt x="119380" y="0"/>
                  </a:lnTo>
                  <a:lnTo>
                    <a:pt x="72919" y="9384"/>
                  </a:lnTo>
                  <a:lnTo>
                    <a:pt x="34972" y="34972"/>
                  </a:lnTo>
                  <a:lnTo>
                    <a:pt x="9384" y="72919"/>
                  </a:lnTo>
                  <a:lnTo>
                    <a:pt x="0" y="119379"/>
                  </a:lnTo>
                  <a:lnTo>
                    <a:pt x="0" y="596900"/>
                  </a:lnTo>
                  <a:lnTo>
                    <a:pt x="9384" y="643365"/>
                  </a:lnTo>
                  <a:lnTo>
                    <a:pt x="34972" y="681312"/>
                  </a:lnTo>
                  <a:lnTo>
                    <a:pt x="72919" y="706897"/>
                  </a:lnTo>
                  <a:lnTo>
                    <a:pt x="119380" y="716279"/>
                  </a:lnTo>
                  <a:lnTo>
                    <a:pt x="628904" y="716279"/>
                  </a:lnTo>
                  <a:lnTo>
                    <a:pt x="675364" y="706897"/>
                  </a:lnTo>
                  <a:lnTo>
                    <a:pt x="713311" y="681312"/>
                  </a:lnTo>
                  <a:lnTo>
                    <a:pt x="738899" y="643365"/>
                  </a:lnTo>
                  <a:lnTo>
                    <a:pt x="748284" y="596900"/>
                  </a:lnTo>
                  <a:lnTo>
                    <a:pt x="748284" y="119379"/>
                  </a:lnTo>
                  <a:lnTo>
                    <a:pt x="738899" y="72919"/>
                  </a:lnTo>
                  <a:lnTo>
                    <a:pt x="713311" y="34972"/>
                  </a:lnTo>
                  <a:lnTo>
                    <a:pt x="675364" y="9384"/>
                  </a:lnTo>
                  <a:lnTo>
                    <a:pt x="62890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596883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4" y="0"/>
                  </a:moveTo>
                  <a:lnTo>
                    <a:pt x="675364" y="9384"/>
                  </a:lnTo>
                  <a:lnTo>
                    <a:pt x="713311" y="34972"/>
                  </a:lnTo>
                  <a:lnTo>
                    <a:pt x="738899" y="72919"/>
                  </a:lnTo>
                  <a:lnTo>
                    <a:pt x="748284" y="119379"/>
                  </a:lnTo>
                  <a:lnTo>
                    <a:pt x="748284" y="596900"/>
                  </a:lnTo>
                  <a:lnTo>
                    <a:pt x="738899" y="643365"/>
                  </a:lnTo>
                  <a:lnTo>
                    <a:pt x="713311" y="681312"/>
                  </a:lnTo>
                  <a:lnTo>
                    <a:pt x="675364" y="706897"/>
                  </a:lnTo>
                  <a:lnTo>
                    <a:pt x="628904" y="716279"/>
                  </a:lnTo>
                  <a:lnTo>
                    <a:pt x="119380" y="716279"/>
                  </a:lnTo>
                  <a:lnTo>
                    <a:pt x="72919" y="706897"/>
                  </a:lnTo>
                  <a:lnTo>
                    <a:pt x="34972" y="681312"/>
                  </a:lnTo>
                  <a:lnTo>
                    <a:pt x="9384" y="643365"/>
                  </a:lnTo>
                  <a:lnTo>
                    <a:pt x="0" y="596900"/>
                  </a:lnTo>
                  <a:lnTo>
                    <a:pt x="0" y="119379"/>
                  </a:lnTo>
                  <a:lnTo>
                    <a:pt x="9384" y="72919"/>
                  </a:lnTo>
                  <a:lnTo>
                    <a:pt x="34972" y="34972"/>
                  </a:lnTo>
                  <a:lnTo>
                    <a:pt x="72919" y="9384"/>
                  </a:lnTo>
                  <a:lnTo>
                    <a:pt x="119380" y="0"/>
                  </a:lnTo>
                  <a:lnTo>
                    <a:pt x="628904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8656446" y="5199379"/>
            <a:ext cx="6089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04775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Click  </a:t>
            </a:r>
            <a:r>
              <a:rPr dirty="0" sz="1200" spc="45">
                <a:solidFill>
                  <a:srgbClr val="FFFFFF"/>
                </a:solidFill>
                <a:latin typeface="Georgia"/>
                <a:cs typeface="Georgia"/>
              </a:rPr>
              <a:t>“View  </a:t>
            </a:r>
            <a:r>
              <a:rPr dirty="0" sz="1200" spc="-85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1200" spc="15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dirty="0" sz="1200" spc="15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1200" spc="25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dirty="0" sz="1200" spc="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1200" spc="35">
                <a:solidFill>
                  <a:srgbClr val="FFFFFF"/>
                </a:solidFill>
                <a:latin typeface="Georgia"/>
                <a:cs typeface="Georgia"/>
              </a:rPr>
              <a:t>y”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8691181" y="3565397"/>
            <a:ext cx="916940" cy="1288415"/>
            <a:chOff x="8691181" y="3565397"/>
            <a:chExt cx="916940" cy="1288415"/>
          </a:xfrm>
        </p:grpSpPr>
        <p:sp>
          <p:nvSpPr>
            <p:cNvPr id="91" name="object 91"/>
            <p:cNvSpPr/>
            <p:nvPr/>
          </p:nvSpPr>
          <p:spPr>
            <a:xfrm>
              <a:off x="9531857" y="3565397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907"/>
                  </a:lnTo>
                  <a:lnTo>
                    <a:pt x="47625" y="1287907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695943" y="3747515"/>
              <a:ext cx="805180" cy="911860"/>
            </a:xfrm>
            <a:custGeom>
              <a:avLst/>
              <a:gdLst/>
              <a:ahLst/>
              <a:cxnLst/>
              <a:rect l="l" t="t" r="r" b="b"/>
              <a:pathLst>
                <a:path w="805179" h="911860">
                  <a:moveTo>
                    <a:pt x="670559" y="0"/>
                  </a:moveTo>
                  <a:lnTo>
                    <a:pt x="134111" y="0"/>
                  </a:lnTo>
                  <a:lnTo>
                    <a:pt x="91732" y="6839"/>
                  </a:lnTo>
                  <a:lnTo>
                    <a:pt x="54918" y="25883"/>
                  </a:lnTo>
                  <a:lnTo>
                    <a:pt x="25883" y="54918"/>
                  </a:lnTo>
                  <a:lnTo>
                    <a:pt x="6839" y="91732"/>
                  </a:lnTo>
                  <a:lnTo>
                    <a:pt x="0" y="134111"/>
                  </a:lnTo>
                  <a:lnTo>
                    <a:pt x="0" y="777239"/>
                  </a:lnTo>
                  <a:lnTo>
                    <a:pt x="6839" y="819619"/>
                  </a:lnTo>
                  <a:lnTo>
                    <a:pt x="25883" y="856433"/>
                  </a:lnTo>
                  <a:lnTo>
                    <a:pt x="54918" y="885468"/>
                  </a:lnTo>
                  <a:lnTo>
                    <a:pt x="91732" y="904512"/>
                  </a:lnTo>
                  <a:lnTo>
                    <a:pt x="134111" y="911351"/>
                  </a:lnTo>
                  <a:lnTo>
                    <a:pt x="670559" y="911351"/>
                  </a:lnTo>
                  <a:lnTo>
                    <a:pt x="712939" y="904512"/>
                  </a:lnTo>
                  <a:lnTo>
                    <a:pt x="749753" y="885468"/>
                  </a:lnTo>
                  <a:lnTo>
                    <a:pt x="778788" y="856433"/>
                  </a:lnTo>
                  <a:lnTo>
                    <a:pt x="797832" y="819619"/>
                  </a:lnTo>
                  <a:lnTo>
                    <a:pt x="804672" y="777239"/>
                  </a:lnTo>
                  <a:lnTo>
                    <a:pt x="804672" y="134111"/>
                  </a:lnTo>
                  <a:lnTo>
                    <a:pt x="797832" y="91732"/>
                  </a:lnTo>
                  <a:lnTo>
                    <a:pt x="778788" y="54918"/>
                  </a:lnTo>
                  <a:lnTo>
                    <a:pt x="749753" y="25883"/>
                  </a:lnTo>
                  <a:lnTo>
                    <a:pt x="712939" y="6839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695943" y="3747515"/>
              <a:ext cx="805180" cy="911860"/>
            </a:xfrm>
            <a:custGeom>
              <a:avLst/>
              <a:gdLst/>
              <a:ahLst/>
              <a:cxnLst/>
              <a:rect l="l" t="t" r="r" b="b"/>
              <a:pathLst>
                <a:path w="805179" h="911860">
                  <a:moveTo>
                    <a:pt x="670559" y="0"/>
                  </a:moveTo>
                  <a:lnTo>
                    <a:pt x="712939" y="6839"/>
                  </a:lnTo>
                  <a:lnTo>
                    <a:pt x="749753" y="25883"/>
                  </a:lnTo>
                  <a:lnTo>
                    <a:pt x="778788" y="54918"/>
                  </a:lnTo>
                  <a:lnTo>
                    <a:pt x="797832" y="91732"/>
                  </a:lnTo>
                  <a:lnTo>
                    <a:pt x="804672" y="134111"/>
                  </a:lnTo>
                  <a:lnTo>
                    <a:pt x="804672" y="777239"/>
                  </a:lnTo>
                  <a:lnTo>
                    <a:pt x="797832" y="819619"/>
                  </a:lnTo>
                  <a:lnTo>
                    <a:pt x="778788" y="856433"/>
                  </a:lnTo>
                  <a:lnTo>
                    <a:pt x="749753" y="885468"/>
                  </a:lnTo>
                  <a:lnTo>
                    <a:pt x="712939" y="904512"/>
                  </a:lnTo>
                  <a:lnTo>
                    <a:pt x="670559" y="911351"/>
                  </a:lnTo>
                  <a:lnTo>
                    <a:pt x="134111" y="911351"/>
                  </a:lnTo>
                  <a:lnTo>
                    <a:pt x="91732" y="904512"/>
                  </a:lnTo>
                  <a:lnTo>
                    <a:pt x="54918" y="885468"/>
                  </a:lnTo>
                  <a:lnTo>
                    <a:pt x="25883" y="856433"/>
                  </a:lnTo>
                  <a:lnTo>
                    <a:pt x="6839" y="819619"/>
                  </a:lnTo>
                  <a:lnTo>
                    <a:pt x="0" y="777239"/>
                  </a:lnTo>
                  <a:lnTo>
                    <a:pt x="0" y="134111"/>
                  </a:lnTo>
                  <a:lnTo>
                    <a:pt x="6839" y="91732"/>
                  </a:lnTo>
                  <a:lnTo>
                    <a:pt x="25883" y="54918"/>
                  </a:lnTo>
                  <a:lnTo>
                    <a:pt x="54918" y="25883"/>
                  </a:lnTo>
                  <a:lnTo>
                    <a:pt x="91732" y="6839"/>
                  </a:lnTo>
                  <a:lnTo>
                    <a:pt x="134111" y="0"/>
                  </a:lnTo>
                  <a:lnTo>
                    <a:pt x="67055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8823197" y="3910965"/>
            <a:ext cx="5511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solidFill>
                  <a:srgbClr val="FFFFFF"/>
                </a:solidFill>
                <a:latin typeface="Trebuchet MS"/>
                <a:cs typeface="Trebuchet MS"/>
              </a:rPr>
              <a:t>Displa  </a:t>
            </a:r>
            <a:r>
              <a:rPr dirty="0" sz="1200" spc="110">
                <a:solidFill>
                  <a:srgbClr val="FFFFFF"/>
                </a:solidFill>
                <a:latin typeface="Trebuchet MS"/>
                <a:cs typeface="Trebuchet MS"/>
              </a:rPr>
              <a:t>y    </a:t>
            </a:r>
            <a:r>
              <a:rPr dirty="0" sz="1200" spc="1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1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9418129" y="4836414"/>
            <a:ext cx="839469" cy="1288415"/>
            <a:chOff x="9418129" y="4836414"/>
            <a:chExt cx="839469" cy="1288415"/>
          </a:xfrm>
        </p:grpSpPr>
        <p:sp>
          <p:nvSpPr>
            <p:cNvPr id="96" name="object 96"/>
            <p:cNvSpPr/>
            <p:nvPr/>
          </p:nvSpPr>
          <p:spPr>
            <a:xfrm>
              <a:off x="10181082" y="4836414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881"/>
                  </a:lnTo>
                  <a:lnTo>
                    <a:pt x="47625" y="1287881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9422892" y="5105400"/>
              <a:ext cx="749935" cy="716280"/>
            </a:xfrm>
            <a:custGeom>
              <a:avLst/>
              <a:gdLst/>
              <a:ahLst/>
              <a:cxnLst/>
              <a:rect l="l" t="t" r="r" b="b"/>
              <a:pathLst>
                <a:path w="749934" h="716279">
                  <a:moveTo>
                    <a:pt x="630427" y="0"/>
                  </a:moveTo>
                  <a:lnTo>
                    <a:pt x="119379" y="0"/>
                  </a:lnTo>
                  <a:lnTo>
                    <a:pt x="72919" y="9384"/>
                  </a:lnTo>
                  <a:lnTo>
                    <a:pt x="34972" y="34972"/>
                  </a:lnTo>
                  <a:lnTo>
                    <a:pt x="9384" y="72919"/>
                  </a:lnTo>
                  <a:lnTo>
                    <a:pt x="0" y="119380"/>
                  </a:lnTo>
                  <a:lnTo>
                    <a:pt x="0" y="596900"/>
                  </a:lnTo>
                  <a:lnTo>
                    <a:pt x="9384" y="643365"/>
                  </a:lnTo>
                  <a:lnTo>
                    <a:pt x="34972" y="681312"/>
                  </a:lnTo>
                  <a:lnTo>
                    <a:pt x="72919" y="706897"/>
                  </a:lnTo>
                  <a:lnTo>
                    <a:pt x="119379" y="716280"/>
                  </a:lnTo>
                  <a:lnTo>
                    <a:pt x="630427" y="716280"/>
                  </a:lnTo>
                  <a:lnTo>
                    <a:pt x="676888" y="706897"/>
                  </a:lnTo>
                  <a:lnTo>
                    <a:pt x="714835" y="681312"/>
                  </a:lnTo>
                  <a:lnTo>
                    <a:pt x="740423" y="643365"/>
                  </a:lnTo>
                  <a:lnTo>
                    <a:pt x="749807" y="596900"/>
                  </a:lnTo>
                  <a:lnTo>
                    <a:pt x="749807" y="119380"/>
                  </a:lnTo>
                  <a:lnTo>
                    <a:pt x="740423" y="72919"/>
                  </a:lnTo>
                  <a:lnTo>
                    <a:pt x="714835" y="34972"/>
                  </a:lnTo>
                  <a:lnTo>
                    <a:pt x="676888" y="9384"/>
                  </a:lnTo>
                  <a:lnTo>
                    <a:pt x="63042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9422892" y="5105400"/>
              <a:ext cx="749935" cy="716280"/>
            </a:xfrm>
            <a:custGeom>
              <a:avLst/>
              <a:gdLst/>
              <a:ahLst/>
              <a:cxnLst/>
              <a:rect l="l" t="t" r="r" b="b"/>
              <a:pathLst>
                <a:path w="749934" h="716279">
                  <a:moveTo>
                    <a:pt x="630427" y="0"/>
                  </a:moveTo>
                  <a:lnTo>
                    <a:pt x="676888" y="9384"/>
                  </a:lnTo>
                  <a:lnTo>
                    <a:pt x="714835" y="34972"/>
                  </a:lnTo>
                  <a:lnTo>
                    <a:pt x="740423" y="72919"/>
                  </a:lnTo>
                  <a:lnTo>
                    <a:pt x="749807" y="119380"/>
                  </a:lnTo>
                  <a:lnTo>
                    <a:pt x="749807" y="596900"/>
                  </a:lnTo>
                  <a:lnTo>
                    <a:pt x="740423" y="643365"/>
                  </a:lnTo>
                  <a:lnTo>
                    <a:pt x="714835" y="681312"/>
                  </a:lnTo>
                  <a:lnTo>
                    <a:pt x="676888" y="706897"/>
                  </a:lnTo>
                  <a:lnTo>
                    <a:pt x="630427" y="716280"/>
                  </a:lnTo>
                  <a:lnTo>
                    <a:pt x="119379" y="716280"/>
                  </a:lnTo>
                  <a:lnTo>
                    <a:pt x="72919" y="706897"/>
                  </a:lnTo>
                  <a:lnTo>
                    <a:pt x="34972" y="681312"/>
                  </a:lnTo>
                  <a:lnTo>
                    <a:pt x="9384" y="643365"/>
                  </a:lnTo>
                  <a:lnTo>
                    <a:pt x="0" y="596900"/>
                  </a:lnTo>
                  <a:lnTo>
                    <a:pt x="0" y="119380"/>
                  </a:lnTo>
                  <a:lnTo>
                    <a:pt x="9384" y="72919"/>
                  </a:lnTo>
                  <a:lnTo>
                    <a:pt x="34972" y="34972"/>
                  </a:lnTo>
                  <a:lnTo>
                    <a:pt x="72919" y="9384"/>
                  </a:lnTo>
                  <a:lnTo>
                    <a:pt x="119379" y="0"/>
                  </a:lnTo>
                  <a:lnTo>
                    <a:pt x="630427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9568433" y="4987874"/>
            <a:ext cx="46228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Click  </a:t>
            </a:r>
            <a:r>
              <a:rPr dirty="0" sz="1200" spc="-25">
                <a:solidFill>
                  <a:srgbClr val="FFFFFF"/>
                </a:solidFill>
                <a:latin typeface="Georgia"/>
                <a:cs typeface="Georgia"/>
              </a:rPr>
              <a:t>“D</a:t>
            </a:r>
            <a:r>
              <a:rPr dirty="0" sz="1200" spc="5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1200" spc="25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dirty="0" sz="1200" spc="15">
                <a:solidFill>
                  <a:srgbClr val="FFFFFF"/>
                </a:solidFill>
                <a:latin typeface="Georgia"/>
                <a:cs typeface="Georgia"/>
              </a:rPr>
              <a:t>et 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12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tor  </a:t>
            </a:r>
            <a:r>
              <a:rPr dirty="0" sz="1200" spc="40">
                <a:solidFill>
                  <a:srgbClr val="FFFFFF"/>
                </a:solidFill>
                <a:latin typeface="Georgia"/>
                <a:cs typeface="Georgia"/>
              </a:rPr>
              <a:t>y”</a:t>
            </a:r>
            <a:endParaRPr sz="1200">
              <a:latin typeface="Georgia"/>
              <a:cs typeface="Georgia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10247185" y="4845558"/>
            <a:ext cx="810260" cy="1288415"/>
            <a:chOff x="10247185" y="4845558"/>
            <a:chExt cx="810260" cy="1288415"/>
          </a:xfrm>
        </p:grpSpPr>
        <p:sp>
          <p:nvSpPr>
            <p:cNvPr id="101" name="object 101"/>
            <p:cNvSpPr/>
            <p:nvPr/>
          </p:nvSpPr>
          <p:spPr>
            <a:xfrm>
              <a:off x="10981181" y="4845558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681"/>
                  </a:moveTo>
                  <a:lnTo>
                    <a:pt x="0" y="1211681"/>
                  </a:lnTo>
                  <a:lnTo>
                    <a:pt x="38100" y="1287881"/>
                  </a:lnTo>
                  <a:lnTo>
                    <a:pt x="69850" y="1224381"/>
                  </a:lnTo>
                  <a:lnTo>
                    <a:pt x="28575" y="1224381"/>
                  </a:lnTo>
                  <a:lnTo>
                    <a:pt x="28575" y="1211681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381"/>
                  </a:lnTo>
                  <a:lnTo>
                    <a:pt x="47625" y="1224381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681"/>
                  </a:moveTo>
                  <a:lnTo>
                    <a:pt x="47625" y="1211681"/>
                  </a:lnTo>
                  <a:lnTo>
                    <a:pt x="47625" y="1224381"/>
                  </a:lnTo>
                  <a:lnTo>
                    <a:pt x="69850" y="1224381"/>
                  </a:lnTo>
                  <a:lnTo>
                    <a:pt x="76200" y="1211681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0251947" y="5132832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7" y="0"/>
                  </a:moveTo>
                  <a:lnTo>
                    <a:pt x="114807" y="0"/>
                  </a:lnTo>
                  <a:lnTo>
                    <a:pt x="70133" y="9026"/>
                  </a:lnTo>
                  <a:lnTo>
                    <a:pt x="33639" y="33639"/>
                  </a:lnTo>
                  <a:lnTo>
                    <a:pt x="9026" y="70133"/>
                  </a:lnTo>
                  <a:lnTo>
                    <a:pt x="0" y="114808"/>
                  </a:lnTo>
                  <a:lnTo>
                    <a:pt x="0" y="574040"/>
                  </a:lnTo>
                  <a:lnTo>
                    <a:pt x="9026" y="618730"/>
                  </a:lnTo>
                  <a:lnTo>
                    <a:pt x="33639" y="655223"/>
                  </a:lnTo>
                  <a:lnTo>
                    <a:pt x="70133" y="679826"/>
                  </a:lnTo>
                  <a:lnTo>
                    <a:pt x="114807" y="688848"/>
                  </a:lnTo>
                  <a:lnTo>
                    <a:pt x="615187" y="688848"/>
                  </a:lnTo>
                  <a:lnTo>
                    <a:pt x="659862" y="679826"/>
                  </a:lnTo>
                  <a:lnTo>
                    <a:pt x="696356" y="655223"/>
                  </a:lnTo>
                  <a:lnTo>
                    <a:pt x="720969" y="618730"/>
                  </a:lnTo>
                  <a:lnTo>
                    <a:pt x="729996" y="574040"/>
                  </a:lnTo>
                  <a:lnTo>
                    <a:pt x="729996" y="114808"/>
                  </a:lnTo>
                  <a:lnTo>
                    <a:pt x="720969" y="70133"/>
                  </a:lnTo>
                  <a:lnTo>
                    <a:pt x="696356" y="33639"/>
                  </a:lnTo>
                  <a:lnTo>
                    <a:pt x="659862" y="9026"/>
                  </a:lnTo>
                  <a:lnTo>
                    <a:pt x="6151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0251947" y="5132832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7" y="0"/>
                  </a:moveTo>
                  <a:lnTo>
                    <a:pt x="659862" y="9026"/>
                  </a:lnTo>
                  <a:lnTo>
                    <a:pt x="696356" y="33639"/>
                  </a:lnTo>
                  <a:lnTo>
                    <a:pt x="720969" y="70133"/>
                  </a:lnTo>
                  <a:lnTo>
                    <a:pt x="729996" y="114808"/>
                  </a:lnTo>
                  <a:lnTo>
                    <a:pt x="729996" y="574040"/>
                  </a:lnTo>
                  <a:lnTo>
                    <a:pt x="720969" y="618730"/>
                  </a:lnTo>
                  <a:lnTo>
                    <a:pt x="696356" y="655223"/>
                  </a:lnTo>
                  <a:lnTo>
                    <a:pt x="659862" y="679826"/>
                  </a:lnTo>
                  <a:lnTo>
                    <a:pt x="615187" y="688848"/>
                  </a:lnTo>
                  <a:lnTo>
                    <a:pt x="114807" y="688848"/>
                  </a:lnTo>
                  <a:lnTo>
                    <a:pt x="70133" y="679826"/>
                  </a:lnTo>
                  <a:lnTo>
                    <a:pt x="33639" y="655223"/>
                  </a:lnTo>
                  <a:lnTo>
                    <a:pt x="9026" y="618730"/>
                  </a:lnTo>
                  <a:lnTo>
                    <a:pt x="0" y="574040"/>
                  </a:lnTo>
                  <a:lnTo>
                    <a:pt x="0" y="114808"/>
                  </a:lnTo>
                  <a:lnTo>
                    <a:pt x="9026" y="70133"/>
                  </a:lnTo>
                  <a:lnTo>
                    <a:pt x="33639" y="33639"/>
                  </a:lnTo>
                  <a:lnTo>
                    <a:pt x="70133" y="9026"/>
                  </a:lnTo>
                  <a:lnTo>
                    <a:pt x="114807" y="0"/>
                  </a:lnTo>
                  <a:lnTo>
                    <a:pt x="615187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10375772" y="5185028"/>
            <a:ext cx="48704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Confir  </a:t>
            </a: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m 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tion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11041189" y="4857750"/>
            <a:ext cx="839469" cy="1288415"/>
            <a:chOff x="11041189" y="4857750"/>
            <a:chExt cx="839469" cy="1288415"/>
          </a:xfrm>
        </p:grpSpPr>
        <p:sp>
          <p:nvSpPr>
            <p:cNvPr id="106" name="object 106"/>
            <p:cNvSpPr/>
            <p:nvPr/>
          </p:nvSpPr>
          <p:spPr>
            <a:xfrm>
              <a:off x="11804142" y="485775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881"/>
                  </a:lnTo>
                  <a:lnTo>
                    <a:pt x="47625" y="1287881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1045952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3" y="0"/>
                  </a:moveTo>
                  <a:lnTo>
                    <a:pt x="119379" y="0"/>
                  </a:lnTo>
                  <a:lnTo>
                    <a:pt x="72919" y="9384"/>
                  </a:lnTo>
                  <a:lnTo>
                    <a:pt x="34972" y="34972"/>
                  </a:lnTo>
                  <a:lnTo>
                    <a:pt x="9384" y="72919"/>
                  </a:lnTo>
                  <a:lnTo>
                    <a:pt x="0" y="119379"/>
                  </a:lnTo>
                  <a:lnTo>
                    <a:pt x="0" y="596900"/>
                  </a:lnTo>
                  <a:lnTo>
                    <a:pt x="9384" y="643365"/>
                  </a:lnTo>
                  <a:lnTo>
                    <a:pt x="34972" y="681312"/>
                  </a:lnTo>
                  <a:lnTo>
                    <a:pt x="72919" y="706897"/>
                  </a:lnTo>
                  <a:lnTo>
                    <a:pt x="119379" y="716279"/>
                  </a:lnTo>
                  <a:lnTo>
                    <a:pt x="628903" y="716279"/>
                  </a:lnTo>
                  <a:lnTo>
                    <a:pt x="675364" y="706897"/>
                  </a:lnTo>
                  <a:lnTo>
                    <a:pt x="713311" y="681312"/>
                  </a:lnTo>
                  <a:lnTo>
                    <a:pt x="738899" y="643365"/>
                  </a:lnTo>
                  <a:lnTo>
                    <a:pt x="748283" y="596900"/>
                  </a:lnTo>
                  <a:lnTo>
                    <a:pt x="748283" y="119379"/>
                  </a:lnTo>
                  <a:lnTo>
                    <a:pt x="738899" y="72919"/>
                  </a:lnTo>
                  <a:lnTo>
                    <a:pt x="713311" y="34972"/>
                  </a:lnTo>
                  <a:lnTo>
                    <a:pt x="675364" y="9384"/>
                  </a:lnTo>
                  <a:lnTo>
                    <a:pt x="62890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1045952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3" y="0"/>
                  </a:moveTo>
                  <a:lnTo>
                    <a:pt x="675364" y="9384"/>
                  </a:lnTo>
                  <a:lnTo>
                    <a:pt x="713311" y="34972"/>
                  </a:lnTo>
                  <a:lnTo>
                    <a:pt x="738899" y="72919"/>
                  </a:lnTo>
                  <a:lnTo>
                    <a:pt x="748283" y="119379"/>
                  </a:lnTo>
                  <a:lnTo>
                    <a:pt x="748283" y="596900"/>
                  </a:lnTo>
                  <a:lnTo>
                    <a:pt x="738899" y="643365"/>
                  </a:lnTo>
                  <a:lnTo>
                    <a:pt x="713311" y="681312"/>
                  </a:lnTo>
                  <a:lnTo>
                    <a:pt x="675364" y="706897"/>
                  </a:lnTo>
                  <a:lnTo>
                    <a:pt x="628903" y="716279"/>
                  </a:lnTo>
                  <a:lnTo>
                    <a:pt x="119379" y="716279"/>
                  </a:lnTo>
                  <a:lnTo>
                    <a:pt x="72919" y="706897"/>
                  </a:lnTo>
                  <a:lnTo>
                    <a:pt x="34972" y="681312"/>
                  </a:lnTo>
                  <a:lnTo>
                    <a:pt x="9384" y="643365"/>
                  </a:lnTo>
                  <a:lnTo>
                    <a:pt x="0" y="596900"/>
                  </a:lnTo>
                  <a:lnTo>
                    <a:pt x="0" y="119379"/>
                  </a:lnTo>
                  <a:lnTo>
                    <a:pt x="9384" y="72919"/>
                  </a:lnTo>
                  <a:lnTo>
                    <a:pt x="34972" y="34972"/>
                  </a:lnTo>
                  <a:lnTo>
                    <a:pt x="72919" y="9384"/>
                  </a:lnTo>
                  <a:lnTo>
                    <a:pt x="119379" y="0"/>
                  </a:lnTo>
                  <a:lnTo>
                    <a:pt x="628903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11189589" y="5037835"/>
            <a:ext cx="464184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18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et 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  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Hi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76529"/>
            <a:ext cx="613283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500"/>
              <a:t>UML</a:t>
            </a:r>
            <a:r>
              <a:rPr dirty="0" sz="4500" spc="-610"/>
              <a:t> </a:t>
            </a:r>
            <a:r>
              <a:rPr dirty="0" sz="4500" spc="480"/>
              <a:t>CLASS</a:t>
            </a:r>
            <a:r>
              <a:rPr dirty="0" sz="4500" spc="-630"/>
              <a:t> </a:t>
            </a:r>
            <a:r>
              <a:rPr dirty="0" sz="4500" spc="580"/>
              <a:t>DIAGRAM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1304544" y="1335022"/>
            <a:ext cx="10744200" cy="5503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6825" y="5139468"/>
            <a:ext cx="401150" cy="164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4669" y="344500"/>
            <a:ext cx="4019550" cy="1270635"/>
          </a:xfrm>
          <a:prstGeom prst="rect"/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675"/>
              </a:spcBef>
            </a:pPr>
            <a:r>
              <a:rPr dirty="0" sz="4300" spc="250"/>
              <a:t>Machine  </a:t>
            </a:r>
            <a:r>
              <a:rPr dirty="0" sz="4300" spc="185"/>
              <a:t>Learning</a:t>
            </a:r>
            <a:r>
              <a:rPr dirty="0" sz="4300" spc="-590"/>
              <a:t> </a:t>
            </a:r>
            <a:r>
              <a:rPr dirty="0" sz="4300" spc="250"/>
              <a:t>Model</a:t>
            </a:r>
            <a:endParaRPr sz="4300"/>
          </a:p>
        </p:txBody>
      </p:sp>
      <p:sp>
        <p:nvSpPr>
          <p:cNvPr id="4" name="object 4"/>
          <p:cNvSpPr/>
          <p:nvPr/>
        </p:nvSpPr>
        <p:spPr>
          <a:xfrm>
            <a:off x="11112500" y="5164952"/>
            <a:ext cx="401150" cy="163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3819" y="2550443"/>
            <a:ext cx="4446020" cy="3423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10586" y="2659379"/>
            <a:ext cx="4949023" cy="3669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35244" y="792205"/>
            <a:ext cx="4636770" cy="848360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20">
                <a:latin typeface="Trebuchet MS"/>
                <a:cs typeface="Trebuchet MS"/>
              </a:rPr>
              <a:t>Dataset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contains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75">
                <a:latin typeface="Trebuchet MS"/>
                <a:cs typeface="Trebuchet MS"/>
              </a:rPr>
              <a:t>over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95">
                <a:latin typeface="Trebuchet MS"/>
                <a:cs typeface="Trebuchet MS"/>
              </a:rPr>
              <a:t>2700</a:t>
            </a:r>
            <a:r>
              <a:rPr dirty="0" sz="1800" spc="-250">
                <a:latin typeface="Trebuchet MS"/>
                <a:cs typeface="Trebuchet MS"/>
              </a:rPr>
              <a:t> </a:t>
            </a:r>
            <a:r>
              <a:rPr dirty="0" sz="1800" spc="20">
                <a:latin typeface="Trebuchet MS"/>
                <a:cs typeface="Trebuchet MS"/>
              </a:rPr>
              <a:t>facial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40">
                <a:latin typeface="Trebuchet MS"/>
                <a:cs typeface="Trebuchet MS"/>
              </a:rPr>
              <a:t>images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60">
                <a:latin typeface="Trebuchet MS"/>
                <a:cs typeface="Trebuchet MS"/>
              </a:rPr>
              <a:t>Classified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by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happy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or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70">
                <a:latin typeface="Trebuchet MS"/>
                <a:cs typeface="Trebuchet MS"/>
              </a:rPr>
              <a:t>depressed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8126" y="293065"/>
            <a:ext cx="4022090" cy="1860550"/>
          </a:xfrm>
          <a:prstGeom prst="rect"/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675"/>
              </a:spcBef>
            </a:pPr>
            <a:r>
              <a:rPr dirty="0" sz="4300" spc="250"/>
              <a:t>Machine  </a:t>
            </a:r>
            <a:r>
              <a:rPr dirty="0" sz="4300" spc="185"/>
              <a:t>Learning</a:t>
            </a:r>
            <a:r>
              <a:rPr dirty="0" sz="4300" spc="-565"/>
              <a:t> </a:t>
            </a:r>
            <a:r>
              <a:rPr dirty="0" sz="4300" spc="250"/>
              <a:t>Model</a:t>
            </a:r>
            <a:endParaRPr sz="4300"/>
          </a:p>
          <a:p>
            <a:pPr marL="12700">
              <a:lnSpc>
                <a:spcPts val="4570"/>
              </a:lnSpc>
            </a:pPr>
            <a:r>
              <a:rPr dirty="0" sz="4300" spc="-620">
                <a:latin typeface="Georgia"/>
                <a:cs typeface="Georgia"/>
              </a:rPr>
              <a:t>–</a:t>
            </a:r>
            <a:r>
              <a:rPr dirty="0" sz="4300" spc="-295">
                <a:latin typeface="Georgia"/>
                <a:cs typeface="Georgia"/>
              </a:rPr>
              <a:t> </a:t>
            </a:r>
            <a:r>
              <a:rPr dirty="0" sz="4300" spc="165"/>
              <a:t>Pre-process</a:t>
            </a:r>
            <a:endParaRPr sz="43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12500" y="5164952"/>
            <a:ext cx="401150" cy="163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7347" y="2796921"/>
            <a:ext cx="5184775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5">
                <a:latin typeface="Trebuchet MS"/>
                <a:cs typeface="Trebuchet MS"/>
              </a:rPr>
              <a:t>Training</a:t>
            </a:r>
            <a:r>
              <a:rPr dirty="0" sz="2400" spc="-335">
                <a:latin typeface="Trebuchet MS"/>
                <a:cs typeface="Trebuchet MS"/>
              </a:rPr>
              <a:t> </a:t>
            </a:r>
            <a:r>
              <a:rPr dirty="0" sz="2400" spc="-35">
                <a:latin typeface="Trebuchet MS"/>
                <a:cs typeface="Trebuchet MS"/>
              </a:rPr>
              <a:t>dataset:</a:t>
            </a:r>
            <a:r>
              <a:rPr dirty="0" sz="2400" spc="-305">
                <a:latin typeface="Trebuchet MS"/>
                <a:cs typeface="Trebuchet MS"/>
              </a:rPr>
              <a:t> </a:t>
            </a:r>
            <a:r>
              <a:rPr dirty="0" sz="2400" spc="365">
                <a:latin typeface="Trebuchet MS"/>
                <a:cs typeface="Trebuchet MS"/>
              </a:rPr>
              <a:t>70%</a:t>
            </a:r>
            <a:r>
              <a:rPr dirty="0" sz="2400" spc="-305">
                <a:latin typeface="Trebuchet MS"/>
                <a:cs typeface="Trebuchet MS"/>
              </a:rPr>
              <a:t> </a:t>
            </a:r>
            <a:r>
              <a:rPr dirty="0" sz="2400" spc="15">
                <a:latin typeface="Trebuchet MS"/>
                <a:cs typeface="Trebuchet MS"/>
              </a:rPr>
              <a:t>of</a:t>
            </a:r>
            <a:r>
              <a:rPr dirty="0" sz="2400" spc="-295">
                <a:latin typeface="Trebuchet MS"/>
                <a:cs typeface="Trebuchet MS"/>
              </a:rPr>
              <a:t> </a:t>
            </a:r>
            <a:r>
              <a:rPr dirty="0" sz="2400">
                <a:latin typeface="Trebuchet MS"/>
                <a:cs typeface="Trebuchet MS"/>
              </a:rPr>
              <a:t>the</a:t>
            </a:r>
            <a:r>
              <a:rPr dirty="0" sz="2400" spc="-305">
                <a:latin typeface="Trebuchet MS"/>
                <a:cs typeface="Trebuchet MS"/>
              </a:rPr>
              <a:t> </a:t>
            </a:r>
            <a:r>
              <a:rPr dirty="0" sz="2400" spc="60">
                <a:latin typeface="Trebuchet MS"/>
                <a:cs typeface="Trebuchet MS"/>
              </a:rPr>
              <a:t>images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200000"/>
              </a:lnSpc>
            </a:pPr>
            <a:r>
              <a:rPr dirty="0" sz="2400" spc="60">
                <a:latin typeface="Trebuchet MS"/>
                <a:cs typeface="Trebuchet MS"/>
              </a:rPr>
              <a:t>Testing </a:t>
            </a:r>
            <a:r>
              <a:rPr dirty="0" sz="2400" spc="-35">
                <a:latin typeface="Trebuchet MS"/>
                <a:cs typeface="Trebuchet MS"/>
              </a:rPr>
              <a:t>dataset: </a:t>
            </a:r>
            <a:r>
              <a:rPr dirty="0" sz="2400" spc="370">
                <a:latin typeface="Trebuchet MS"/>
                <a:cs typeface="Trebuchet MS"/>
              </a:rPr>
              <a:t>30% </a:t>
            </a:r>
            <a:r>
              <a:rPr dirty="0" sz="2400" spc="15">
                <a:latin typeface="Trebuchet MS"/>
                <a:cs typeface="Trebuchet MS"/>
              </a:rPr>
              <a:t>of </a:t>
            </a:r>
            <a:r>
              <a:rPr dirty="0" sz="2400">
                <a:latin typeface="Trebuchet MS"/>
                <a:cs typeface="Trebuchet MS"/>
              </a:rPr>
              <a:t>the </a:t>
            </a:r>
            <a:r>
              <a:rPr dirty="0" sz="2400" spc="60">
                <a:latin typeface="Trebuchet MS"/>
                <a:cs typeface="Trebuchet MS"/>
              </a:rPr>
              <a:t>images  </a:t>
            </a:r>
            <a:r>
              <a:rPr dirty="0" sz="2400" spc="90">
                <a:latin typeface="Trebuchet MS"/>
                <a:cs typeface="Trebuchet MS"/>
              </a:rPr>
              <a:t>Resizing</a:t>
            </a:r>
            <a:r>
              <a:rPr dirty="0" sz="2400" spc="-325">
                <a:latin typeface="Trebuchet MS"/>
                <a:cs typeface="Trebuchet MS"/>
              </a:rPr>
              <a:t> </a:t>
            </a:r>
            <a:r>
              <a:rPr dirty="0" sz="2400" spc="40">
                <a:latin typeface="Trebuchet MS"/>
                <a:cs typeface="Trebuchet MS"/>
              </a:rPr>
              <a:t>all</a:t>
            </a:r>
            <a:r>
              <a:rPr dirty="0" sz="2400" spc="-315">
                <a:latin typeface="Trebuchet MS"/>
                <a:cs typeface="Trebuchet MS"/>
              </a:rPr>
              <a:t> </a:t>
            </a:r>
            <a:r>
              <a:rPr dirty="0" sz="2400" spc="60">
                <a:latin typeface="Trebuchet MS"/>
                <a:cs typeface="Trebuchet MS"/>
              </a:rPr>
              <a:t>images</a:t>
            </a:r>
            <a:r>
              <a:rPr dirty="0" sz="2400" spc="-300">
                <a:latin typeface="Trebuchet MS"/>
                <a:cs typeface="Trebuchet MS"/>
              </a:rPr>
              <a:t> </a:t>
            </a:r>
            <a:r>
              <a:rPr dirty="0" sz="2400" spc="-30">
                <a:latin typeface="Trebuchet MS"/>
                <a:cs typeface="Trebuchet MS"/>
              </a:rPr>
              <a:t>to</a:t>
            </a:r>
            <a:r>
              <a:rPr dirty="0" sz="2400" spc="-305">
                <a:latin typeface="Trebuchet MS"/>
                <a:cs typeface="Trebuchet MS"/>
              </a:rPr>
              <a:t> </a:t>
            </a:r>
            <a:r>
              <a:rPr dirty="0" sz="2400" spc="100">
                <a:latin typeface="Trebuchet MS"/>
                <a:cs typeface="Trebuchet MS"/>
              </a:rPr>
              <a:t>100x100</a:t>
            </a:r>
            <a:r>
              <a:rPr dirty="0" sz="2400" spc="-285">
                <a:latin typeface="Trebuchet MS"/>
                <a:cs typeface="Trebuchet MS"/>
              </a:rPr>
              <a:t> </a:t>
            </a:r>
            <a:r>
              <a:rPr dirty="0" sz="2400" spc="90">
                <a:latin typeface="Trebuchet MS"/>
                <a:cs typeface="Trebuchet MS"/>
              </a:rPr>
              <a:t>pixels  </a:t>
            </a:r>
            <a:r>
              <a:rPr dirty="0" sz="2400" spc="110">
                <a:latin typeface="Trebuchet MS"/>
                <a:cs typeface="Trebuchet MS"/>
              </a:rPr>
              <a:t>Grayscaling</a:t>
            </a:r>
            <a:r>
              <a:rPr dirty="0" sz="2400" spc="-320">
                <a:latin typeface="Trebuchet MS"/>
                <a:cs typeface="Trebuchet MS"/>
              </a:rPr>
              <a:t> </a:t>
            </a:r>
            <a:r>
              <a:rPr dirty="0" sz="2400" spc="40">
                <a:latin typeface="Trebuchet MS"/>
                <a:cs typeface="Trebuchet MS"/>
              </a:rPr>
              <a:t>all</a:t>
            </a:r>
            <a:r>
              <a:rPr dirty="0" sz="2400" spc="-325">
                <a:latin typeface="Trebuchet MS"/>
                <a:cs typeface="Trebuchet MS"/>
              </a:rPr>
              <a:t> </a:t>
            </a:r>
            <a:r>
              <a:rPr dirty="0" sz="2400" spc="60">
                <a:latin typeface="Trebuchet MS"/>
                <a:cs typeface="Trebuchet MS"/>
              </a:rPr>
              <a:t>images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33300" y="1347343"/>
            <a:ext cx="4512423" cy="4520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91769"/>
            <a:ext cx="978408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190"/>
              <a:t>Convolutional</a:t>
            </a:r>
            <a:r>
              <a:rPr dirty="0" sz="4400" spc="-565"/>
              <a:t> </a:t>
            </a:r>
            <a:r>
              <a:rPr dirty="0" sz="4400" spc="180"/>
              <a:t>Neural</a:t>
            </a:r>
            <a:r>
              <a:rPr dirty="0" sz="4400" spc="-565"/>
              <a:t> </a:t>
            </a:r>
            <a:r>
              <a:rPr dirty="0" sz="4400" spc="215"/>
              <a:t>Network</a:t>
            </a:r>
            <a:r>
              <a:rPr dirty="0" sz="4400" spc="-570"/>
              <a:t> </a:t>
            </a:r>
            <a:r>
              <a:rPr dirty="0" sz="4400" spc="285"/>
              <a:t>(CNN)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64435" y="1415796"/>
            <a:ext cx="8432800" cy="487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66214" y="4272788"/>
            <a:ext cx="8216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5">
                <a:latin typeface="Georgia"/>
                <a:cs typeface="Georgia"/>
              </a:rPr>
              <a:t>I</a:t>
            </a:r>
            <a:r>
              <a:rPr dirty="0" sz="2400" spc="100">
                <a:latin typeface="Georgia"/>
                <a:cs typeface="Georgia"/>
              </a:rPr>
              <a:t>n</a:t>
            </a:r>
            <a:r>
              <a:rPr dirty="0" sz="2400" spc="180">
                <a:latin typeface="Georgia"/>
                <a:cs typeface="Georgia"/>
              </a:rPr>
              <a:t>p</a:t>
            </a:r>
            <a:r>
              <a:rPr dirty="0" sz="2400" spc="5">
                <a:latin typeface="Georgia"/>
                <a:cs typeface="Georgia"/>
              </a:rPr>
              <a:t>ut  </a:t>
            </a:r>
            <a:r>
              <a:rPr dirty="0" sz="2400" spc="120">
                <a:latin typeface="Georgia"/>
                <a:cs typeface="Georgia"/>
              </a:rPr>
              <a:t>layer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57690" y="4476064"/>
            <a:ext cx="103505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0">
                <a:latin typeface="Georgia"/>
                <a:cs typeface="Georgia"/>
              </a:rPr>
              <a:t>O</a:t>
            </a:r>
            <a:r>
              <a:rPr dirty="0" sz="2400" spc="50">
                <a:latin typeface="Georgia"/>
                <a:cs typeface="Georgia"/>
              </a:rPr>
              <a:t>u</a:t>
            </a:r>
            <a:r>
              <a:rPr dirty="0" sz="2400" spc="-5">
                <a:latin typeface="Georgia"/>
                <a:cs typeface="Georgia"/>
              </a:rPr>
              <a:t>t</a:t>
            </a:r>
            <a:r>
              <a:rPr dirty="0" sz="2400" spc="114">
                <a:latin typeface="Georgia"/>
                <a:cs typeface="Georgia"/>
              </a:rPr>
              <a:t>p</a:t>
            </a:r>
            <a:r>
              <a:rPr dirty="0" sz="2400" spc="105">
                <a:latin typeface="Georgia"/>
                <a:cs typeface="Georgia"/>
              </a:rPr>
              <a:t>u</a:t>
            </a:r>
            <a:r>
              <a:rPr dirty="0" sz="2400" spc="-15">
                <a:latin typeface="Georgia"/>
                <a:cs typeface="Georgia"/>
              </a:rPr>
              <a:t>t</a:t>
            </a:r>
            <a:endParaRPr sz="2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120">
                <a:latin typeface="Georgia"/>
                <a:cs typeface="Georgia"/>
              </a:rPr>
              <a:t>layer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96753" y="3260217"/>
            <a:ext cx="1226185" cy="1078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140">
                <a:latin typeface="Trebuchet MS"/>
                <a:cs typeface="Trebuchet MS"/>
              </a:rPr>
              <a:t>Happy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900" spc="80">
                <a:latin typeface="Trebuchet MS"/>
                <a:cs typeface="Trebuchet MS"/>
              </a:rPr>
              <a:t>Depressed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91769"/>
            <a:ext cx="4015104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65"/>
              <a:t>Model</a:t>
            </a:r>
            <a:r>
              <a:rPr dirty="0" sz="4400" spc="-635"/>
              <a:t> </a:t>
            </a:r>
            <a:r>
              <a:rPr dirty="0" sz="4400" spc="195"/>
              <a:t>Training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1250" y="2013831"/>
            <a:ext cx="4839956" cy="37572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47088" y="2013831"/>
            <a:ext cx="5128173" cy="3757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48486" y="5995822"/>
            <a:ext cx="47802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5">
                <a:latin typeface="Trebuchet MS"/>
                <a:cs typeface="Trebuchet MS"/>
              </a:rPr>
              <a:t>Training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35">
                <a:latin typeface="Trebuchet MS"/>
                <a:cs typeface="Trebuchet MS"/>
              </a:rPr>
              <a:t>accuracy: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100">
                <a:latin typeface="Trebuchet MS"/>
                <a:cs typeface="Trebuchet MS"/>
              </a:rPr>
              <a:t>97%,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Validation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Accuracy: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225">
                <a:latin typeface="Trebuchet MS"/>
                <a:cs typeface="Trebuchet MS"/>
              </a:rPr>
              <a:t>94%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80021" y="5995822"/>
            <a:ext cx="36220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70">
                <a:latin typeface="Trebuchet MS"/>
                <a:cs typeface="Trebuchet MS"/>
              </a:rPr>
              <a:t>Training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5">
                <a:latin typeface="Trebuchet MS"/>
                <a:cs typeface="Trebuchet MS"/>
              </a:rPr>
              <a:t>loss:</a:t>
            </a:r>
            <a:r>
              <a:rPr dirty="0" sz="1600" spc="-229">
                <a:latin typeface="Trebuchet MS"/>
                <a:cs typeface="Trebuchet MS"/>
              </a:rPr>
              <a:t> </a:t>
            </a:r>
            <a:r>
              <a:rPr dirty="0" sz="1600" spc="120">
                <a:latin typeface="Trebuchet MS"/>
                <a:cs typeface="Trebuchet MS"/>
              </a:rPr>
              <a:t>8%,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Validation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5">
                <a:latin typeface="Trebuchet MS"/>
                <a:cs typeface="Trebuchet MS"/>
              </a:rPr>
              <a:t>loss:</a:t>
            </a:r>
            <a:r>
              <a:rPr dirty="0" sz="1600" spc="-229">
                <a:latin typeface="Trebuchet MS"/>
                <a:cs typeface="Trebuchet MS"/>
              </a:rPr>
              <a:t> </a:t>
            </a:r>
            <a:r>
              <a:rPr dirty="0" sz="1600" spc="260">
                <a:latin typeface="Trebuchet MS"/>
                <a:cs typeface="Trebuchet MS"/>
              </a:rPr>
              <a:t>20%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91769"/>
            <a:ext cx="368744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65"/>
              <a:t>Model</a:t>
            </a:r>
            <a:r>
              <a:rPr dirty="0" sz="4400" spc="-635"/>
              <a:t> </a:t>
            </a:r>
            <a:r>
              <a:rPr dirty="0" sz="4400" spc="105"/>
              <a:t>Testing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84732" y="1534667"/>
            <a:ext cx="5334000" cy="2237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00316" y="1534667"/>
            <a:ext cx="4433316" cy="3226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45191" y="4046408"/>
            <a:ext cx="5249156" cy="24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475981" y="4979212"/>
            <a:ext cx="3442970" cy="94043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45">
                <a:latin typeface="Trebuchet MS"/>
                <a:cs typeface="Trebuchet MS"/>
              </a:rPr>
              <a:t>Testing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75">
                <a:latin typeface="Trebuchet MS"/>
                <a:cs typeface="Trebuchet MS"/>
              </a:rPr>
              <a:t>with</a:t>
            </a:r>
            <a:r>
              <a:rPr dirty="0" sz="2000" spc="-270">
                <a:latin typeface="Trebuchet MS"/>
                <a:cs typeface="Trebuchet MS"/>
              </a:rPr>
              <a:t> </a:t>
            </a:r>
            <a:r>
              <a:rPr dirty="0" sz="2000" spc="165">
                <a:latin typeface="Trebuchet MS"/>
                <a:cs typeface="Trebuchet MS"/>
              </a:rPr>
              <a:t>my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25">
                <a:latin typeface="Trebuchet MS"/>
                <a:cs typeface="Trebuchet MS"/>
              </a:rPr>
              <a:t>selfies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100">
                <a:latin typeface="Trebuchet MS"/>
                <a:cs typeface="Trebuchet MS"/>
              </a:rPr>
              <a:t>Achieving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240">
                <a:latin typeface="Trebuchet MS"/>
                <a:cs typeface="Trebuchet MS"/>
              </a:rPr>
              <a:t>100%</a:t>
            </a:r>
            <a:r>
              <a:rPr dirty="0" sz="2000" spc="-290">
                <a:latin typeface="Trebuchet MS"/>
                <a:cs typeface="Trebuchet MS"/>
              </a:rPr>
              <a:t> </a:t>
            </a:r>
            <a:r>
              <a:rPr dirty="0" sz="2000" spc="90">
                <a:latin typeface="Trebuchet MS"/>
                <a:cs typeface="Trebuchet MS"/>
              </a:rPr>
              <a:t>accuracy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5819" y="583888"/>
            <a:ext cx="4708525" cy="2585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22860">
              <a:lnSpc>
                <a:spcPct val="140000"/>
              </a:lnSpc>
              <a:spcBef>
                <a:spcPts val="95"/>
              </a:spcBef>
            </a:pPr>
            <a:r>
              <a:rPr dirty="0" sz="2400" spc="85">
                <a:solidFill>
                  <a:srgbClr val="000000"/>
                </a:solidFill>
              </a:rPr>
              <a:t>Packaging</a:t>
            </a:r>
            <a:r>
              <a:rPr dirty="0" sz="2400" spc="-33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the</a:t>
            </a:r>
            <a:r>
              <a:rPr dirty="0" sz="2400" spc="-305">
                <a:solidFill>
                  <a:srgbClr val="000000"/>
                </a:solidFill>
              </a:rPr>
              <a:t> </a:t>
            </a:r>
            <a:r>
              <a:rPr dirty="0" sz="2400" spc="80">
                <a:solidFill>
                  <a:srgbClr val="000000"/>
                </a:solidFill>
              </a:rPr>
              <a:t>system</a:t>
            </a:r>
            <a:r>
              <a:rPr dirty="0" sz="2400" spc="-300">
                <a:solidFill>
                  <a:srgbClr val="000000"/>
                </a:solidFill>
              </a:rPr>
              <a:t> </a:t>
            </a:r>
            <a:r>
              <a:rPr dirty="0" sz="2400" spc="45">
                <a:solidFill>
                  <a:srgbClr val="000000"/>
                </a:solidFill>
              </a:rPr>
              <a:t>into</a:t>
            </a:r>
            <a:r>
              <a:rPr dirty="0" sz="2400" spc="-305">
                <a:solidFill>
                  <a:srgbClr val="000000"/>
                </a:solidFill>
              </a:rPr>
              <a:t> </a:t>
            </a:r>
            <a:r>
              <a:rPr dirty="0" sz="2400" spc="120">
                <a:solidFill>
                  <a:srgbClr val="000000"/>
                </a:solidFill>
              </a:rPr>
              <a:t>an</a:t>
            </a:r>
            <a:r>
              <a:rPr dirty="0" sz="2400" spc="-310">
                <a:solidFill>
                  <a:srgbClr val="000000"/>
                </a:solidFill>
              </a:rPr>
              <a:t> </a:t>
            </a:r>
            <a:r>
              <a:rPr dirty="0" sz="2400" spc="229">
                <a:solidFill>
                  <a:srgbClr val="000000"/>
                </a:solidFill>
              </a:rPr>
              <a:t>API  </a:t>
            </a:r>
            <a:r>
              <a:rPr dirty="0" sz="2400" spc="100">
                <a:solidFill>
                  <a:srgbClr val="000000"/>
                </a:solidFill>
              </a:rPr>
              <a:t>Configuring</a:t>
            </a:r>
            <a:r>
              <a:rPr dirty="0" sz="2400" spc="-33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the</a:t>
            </a:r>
            <a:r>
              <a:rPr dirty="0" sz="2400" spc="-315">
                <a:solidFill>
                  <a:srgbClr val="000000"/>
                </a:solidFill>
              </a:rPr>
              <a:t> </a:t>
            </a:r>
            <a:r>
              <a:rPr dirty="0" sz="2400" spc="145">
                <a:solidFill>
                  <a:srgbClr val="000000"/>
                </a:solidFill>
              </a:rPr>
              <a:t>RESTful</a:t>
            </a:r>
            <a:r>
              <a:rPr dirty="0" sz="2400" spc="-325">
                <a:solidFill>
                  <a:srgbClr val="000000"/>
                </a:solidFill>
              </a:rPr>
              <a:t> </a:t>
            </a:r>
            <a:r>
              <a:rPr dirty="0" sz="2400" spc="90">
                <a:solidFill>
                  <a:srgbClr val="000000"/>
                </a:solidFill>
              </a:rPr>
              <a:t>services  </a:t>
            </a:r>
            <a:r>
              <a:rPr dirty="0" sz="2400" spc="20">
                <a:solidFill>
                  <a:srgbClr val="000000"/>
                </a:solidFill>
              </a:rPr>
              <a:t>Setting </a:t>
            </a:r>
            <a:r>
              <a:rPr dirty="0" sz="2400" spc="160">
                <a:solidFill>
                  <a:srgbClr val="000000"/>
                </a:solidFill>
              </a:rPr>
              <a:t>up </a:t>
            </a:r>
            <a:r>
              <a:rPr dirty="0" sz="2400" spc="114">
                <a:solidFill>
                  <a:srgbClr val="000000"/>
                </a:solidFill>
              </a:rPr>
              <a:t>Render </a:t>
            </a:r>
            <a:r>
              <a:rPr dirty="0" sz="2400" spc="90">
                <a:solidFill>
                  <a:srgbClr val="000000"/>
                </a:solidFill>
              </a:rPr>
              <a:t>environment  </a:t>
            </a:r>
            <a:r>
              <a:rPr dirty="0" sz="2400" spc="120">
                <a:solidFill>
                  <a:srgbClr val="000000"/>
                </a:solidFill>
              </a:rPr>
              <a:t>Solving</a:t>
            </a:r>
            <a:r>
              <a:rPr dirty="0" sz="2400" spc="-335">
                <a:solidFill>
                  <a:srgbClr val="000000"/>
                </a:solidFill>
              </a:rPr>
              <a:t> </a:t>
            </a:r>
            <a:r>
              <a:rPr dirty="0" sz="2400" spc="90">
                <a:solidFill>
                  <a:srgbClr val="000000"/>
                </a:solidFill>
              </a:rPr>
              <a:t>Libraries</a:t>
            </a:r>
            <a:r>
              <a:rPr dirty="0" sz="2400" spc="-340">
                <a:solidFill>
                  <a:srgbClr val="000000"/>
                </a:solidFill>
              </a:rPr>
              <a:t> </a:t>
            </a:r>
            <a:r>
              <a:rPr dirty="0" sz="2400" spc="70">
                <a:solidFill>
                  <a:srgbClr val="000000"/>
                </a:solidFill>
              </a:rPr>
              <a:t>incompatibility  </a:t>
            </a:r>
            <a:r>
              <a:rPr dirty="0" sz="2400" spc="135">
                <a:solidFill>
                  <a:srgbClr val="000000"/>
                </a:solidFill>
              </a:rPr>
              <a:t>Deploy</a:t>
            </a:r>
            <a:r>
              <a:rPr dirty="0" sz="2400" spc="-29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the</a:t>
            </a:r>
            <a:r>
              <a:rPr dirty="0" sz="2400" spc="-305">
                <a:solidFill>
                  <a:srgbClr val="000000"/>
                </a:solidFill>
              </a:rPr>
              <a:t> </a:t>
            </a:r>
            <a:r>
              <a:rPr dirty="0" sz="2400" spc="235">
                <a:solidFill>
                  <a:srgbClr val="000000"/>
                </a:solidFill>
              </a:rPr>
              <a:t>API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08126" y="646938"/>
            <a:ext cx="3295015" cy="207391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75"/>
              </a:spcBef>
            </a:pPr>
            <a:r>
              <a:rPr dirty="0" sz="4800" spc="610">
                <a:solidFill>
                  <a:srgbClr val="B1520E"/>
                </a:solidFill>
                <a:latin typeface="Trebuchet MS"/>
                <a:cs typeface="Trebuchet MS"/>
              </a:rPr>
              <a:t>MACHINE  </a:t>
            </a:r>
            <a:r>
              <a:rPr dirty="0" sz="4800" spc="500">
                <a:solidFill>
                  <a:srgbClr val="B1520E"/>
                </a:solidFill>
                <a:latin typeface="Trebuchet MS"/>
                <a:cs typeface="Trebuchet MS"/>
              </a:rPr>
              <a:t>LEARNING  </a:t>
            </a:r>
            <a:r>
              <a:rPr dirty="0" sz="4800" spc="475">
                <a:solidFill>
                  <a:srgbClr val="B1520E"/>
                </a:solidFill>
                <a:latin typeface="Trebuchet MS"/>
                <a:cs typeface="Trebuchet MS"/>
              </a:rPr>
              <a:t>API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0216" y="3978851"/>
            <a:ext cx="4546631" cy="995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12500" y="5164952"/>
            <a:ext cx="401150" cy="1638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46831" y="4129899"/>
            <a:ext cx="4036204" cy="698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576529"/>
            <a:ext cx="707199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570"/>
              <a:t>MACHINE</a:t>
            </a:r>
            <a:r>
              <a:rPr dirty="0" sz="4500" spc="-595"/>
              <a:t> </a:t>
            </a:r>
            <a:r>
              <a:rPr dirty="0" sz="4500" spc="515"/>
              <a:t>LEARNING</a:t>
            </a:r>
            <a:r>
              <a:rPr dirty="0" sz="4500" spc="-615"/>
              <a:t> </a:t>
            </a:r>
            <a:r>
              <a:rPr dirty="0" sz="4500" spc="440"/>
              <a:t>API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393191" y="1679448"/>
            <a:ext cx="9223248" cy="2144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0143" y="3994403"/>
            <a:ext cx="9223248" cy="1664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938" y="42841"/>
            <a:ext cx="1640592" cy="401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68274" y="5853176"/>
            <a:ext cx="48253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95">
                <a:latin typeface="Trebuchet MS"/>
                <a:cs typeface="Trebuchet MS"/>
              </a:rPr>
              <a:t>Upload</a:t>
            </a:r>
            <a:r>
              <a:rPr dirty="0" sz="2000" spc="-26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and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90">
                <a:latin typeface="Trebuchet MS"/>
                <a:cs typeface="Trebuchet MS"/>
              </a:rPr>
              <a:t>deploying</a:t>
            </a:r>
            <a:r>
              <a:rPr dirty="0" sz="2000" spc="-250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the</a:t>
            </a:r>
            <a:r>
              <a:rPr dirty="0" sz="2000" spc="-254">
                <a:latin typeface="Trebuchet MS"/>
                <a:cs typeface="Trebuchet MS"/>
              </a:rPr>
              <a:t> </a:t>
            </a:r>
            <a:r>
              <a:rPr dirty="0" sz="2000" spc="195">
                <a:latin typeface="Trebuchet MS"/>
                <a:cs typeface="Trebuchet MS"/>
              </a:rPr>
              <a:t>API</a:t>
            </a:r>
            <a:r>
              <a:rPr dirty="0" sz="2000" spc="-26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on</a:t>
            </a:r>
            <a:r>
              <a:rPr dirty="0" sz="2000" spc="-265">
                <a:latin typeface="Trebuchet MS"/>
                <a:cs typeface="Trebuchet MS"/>
              </a:rPr>
              <a:t> </a:t>
            </a:r>
            <a:r>
              <a:rPr dirty="0" sz="2000" spc="95">
                <a:latin typeface="Trebuchet MS"/>
                <a:cs typeface="Trebuchet MS"/>
              </a:rPr>
              <a:t>Render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2198350" cy="6858000"/>
            <a:chOff x="-6350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1720595"/>
              <a:ext cx="6093460" cy="0"/>
            </a:xfrm>
            <a:custGeom>
              <a:avLst/>
              <a:gdLst/>
              <a:ahLst/>
              <a:cxnLst/>
              <a:rect l="l" t="t" r="r" b="b"/>
              <a:pathLst>
                <a:path w="6093460" h="0">
                  <a:moveTo>
                    <a:pt x="0" y="0"/>
                  </a:moveTo>
                  <a:lnTo>
                    <a:pt x="609307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92952" y="0"/>
              <a:ext cx="6099048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6900" y="557860"/>
            <a:ext cx="3714115" cy="1184275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dirty="0" sz="4000" spc="505"/>
              <a:t>MACHINE  </a:t>
            </a:r>
            <a:r>
              <a:rPr dirty="0" sz="4000" spc="450"/>
              <a:t>LEARNING</a:t>
            </a:r>
            <a:r>
              <a:rPr dirty="0" sz="4000" spc="-530"/>
              <a:t> </a:t>
            </a:r>
            <a:r>
              <a:rPr dirty="0" sz="4000" spc="390"/>
              <a:t>API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77938" y="42841"/>
            <a:ext cx="5599430" cy="5067300"/>
            <a:chOff x="77938" y="42841"/>
            <a:chExt cx="5599430" cy="5067300"/>
          </a:xfrm>
        </p:grpSpPr>
        <p:sp>
          <p:nvSpPr>
            <p:cNvPr id="7" name="object 7"/>
            <p:cNvSpPr/>
            <p:nvPr/>
          </p:nvSpPr>
          <p:spPr>
            <a:xfrm>
              <a:off x="800099" y="2171699"/>
              <a:ext cx="4876800" cy="15910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9599" y="3947159"/>
              <a:ext cx="5067300" cy="11623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938" y="42841"/>
              <a:ext cx="1640592" cy="4011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65810" y="5324835"/>
            <a:ext cx="5122545" cy="849630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40">
                <a:latin typeface="Trebuchet MS"/>
                <a:cs typeface="Trebuchet MS"/>
              </a:rPr>
              <a:t>Testing</a:t>
            </a:r>
            <a:r>
              <a:rPr dirty="0" sz="1800" spc="-2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the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175">
                <a:latin typeface="Trebuchet MS"/>
                <a:cs typeface="Trebuchet MS"/>
              </a:rPr>
              <a:t>API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by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sending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135">
                <a:latin typeface="Trebuchet MS"/>
                <a:cs typeface="Trebuchet MS"/>
              </a:rPr>
              <a:t>HTTP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170">
                <a:latin typeface="Trebuchet MS"/>
                <a:cs typeface="Trebuchet MS"/>
              </a:rPr>
              <a:t>GET</a:t>
            </a:r>
            <a:r>
              <a:rPr dirty="0" sz="1800" spc="-254">
                <a:latin typeface="Trebuchet MS"/>
                <a:cs typeface="Trebuchet MS"/>
              </a:rPr>
              <a:t> </a:t>
            </a:r>
            <a:r>
              <a:rPr dirty="0" sz="1800" spc="30">
                <a:latin typeface="Trebuchet MS"/>
                <a:cs typeface="Trebuchet MS"/>
              </a:rPr>
              <a:t>request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65">
                <a:latin typeface="Trebuchet MS"/>
                <a:cs typeface="Trebuchet MS"/>
              </a:rPr>
              <a:t>Receiving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predefined</a:t>
            </a:r>
            <a:r>
              <a:rPr dirty="0" sz="1800" spc="-245">
                <a:latin typeface="Trebuchet MS"/>
                <a:cs typeface="Trebuchet MS"/>
              </a:rPr>
              <a:t> </a:t>
            </a:r>
            <a:r>
              <a:rPr dirty="0" sz="1800" spc="20">
                <a:latin typeface="Trebuchet MS"/>
                <a:cs typeface="Trebuchet MS"/>
              </a:rPr>
              <a:t>greeting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282702"/>
            <a:ext cx="302895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90"/>
              <a:t>OUR</a:t>
            </a:r>
            <a:r>
              <a:rPr dirty="0" sz="4500" spc="-640"/>
              <a:t> </a:t>
            </a:r>
            <a:r>
              <a:rPr dirty="0" sz="4500" spc="555"/>
              <a:t>TEAM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5475732" y="4494276"/>
            <a:ext cx="1918715" cy="1840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72684" y="1584960"/>
            <a:ext cx="1914143" cy="1844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53143" y="1584960"/>
            <a:ext cx="1918716" cy="1857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0511" y="4468367"/>
            <a:ext cx="1918715" cy="1848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0511" y="1616963"/>
            <a:ext cx="1918715" cy="1857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53143" y="4459223"/>
            <a:ext cx="1940052" cy="18577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181225" y="3515105"/>
            <a:ext cx="1136015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88265">
              <a:lnSpc>
                <a:spcPct val="100000"/>
              </a:lnSpc>
              <a:spcBef>
                <a:spcPts val="105"/>
              </a:spcBef>
            </a:pPr>
            <a:r>
              <a:rPr dirty="0" sz="1100" spc="40">
                <a:latin typeface="Georgia"/>
                <a:cs typeface="Georgia"/>
              </a:rPr>
              <a:t>Omkar </a:t>
            </a:r>
            <a:r>
              <a:rPr dirty="0" sz="1100" spc="25">
                <a:latin typeface="Georgia"/>
                <a:cs typeface="Georgia"/>
              </a:rPr>
              <a:t>Shitole  </a:t>
            </a:r>
            <a:r>
              <a:rPr dirty="0" sz="1100" spc="45">
                <a:latin typeface="Trebuchet MS"/>
                <a:cs typeface="Trebuchet MS"/>
              </a:rPr>
              <a:t>Developer</a:t>
            </a:r>
            <a:r>
              <a:rPr dirty="0" sz="1100" spc="-265">
                <a:latin typeface="Trebuchet MS"/>
                <a:cs typeface="Trebuchet MS"/>
              </a:rPr>
              <a:t> </a:t>
            </a:r>
            <a:r>
              <a:rPr dirty="0" sz="1100" spc="-114">
                <a:latin typeface="Trebuchet MS"/>
                <a:cs typeface="Trebuchet MS"/>
              </a:rPr>
              <a:t>&amp; </a:t>
            </a:r>
            <a:r>
              <a:rPr dirty="0" sz="1100" spc="114">
                <a:latin typeface="Trebuchet MS"/>
                <a:cs typeface="Trebuchet MS"/>
              </a:rPr>
              <a:t>DBA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5952" y="3463797"/>
            <a:ext cx="963930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35">
                <a:latin typeface="Georgia"/>
                <a:cs typeface="Georgia"/>
              </a:rPr>
              <a:t>Yuxiang </a:t>
            </a:r>
            <a:r>
              <a:rPr dirty="0" sz="1100" spc="10">
                <a:latin typeface="Georgia"/>
                <a:cs typeface="Georgia"/>
              </a:rPr>
              <a:t>Liu  </a:t>
            </a:r>
            <a:r>
              <a:rPr dirty="0" sz="1100" spc="50">
                <a:latin typeface="Trebuchet MS"/>
                <a:cs typeface="Trebuchet MS"/>
              </a:rPr>
              <a:t>Lead</a:t>
            </a:r>
            <a:r>
              <a:rPr dirty="0" sz="1100" spc="-240">
                <a:latin typeface="Trebuchet MS"/>
                <a:cs typeface="Trebuchet MS"/>
              </a:rPr>
              <a:t> </a:t>
            </a:r>
            <a:r>
              <a:rPr dirty="0" sz="1100" spc="30">
                <a:latin typeface="Trebuchet MS"/>
                <a:cs typeface="Trebuchet MS"/>
              </a:rPr>
              <a:t>Software  </a:t>
            </a:r>
            <a:r>
              <a:rPr dirty="0" sz="1100" spc="40">
                <a:latin typeface="Trebuchet MS"/>
                <a:cs typeface="Trebuchet MS"/>
              </a:rPr>
              <a:t>Engineer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35108" y="3483990"/>
            <a:ext cx="106235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5"/>
              </a:spcBef>
            </a:pPr>
            <a:r>
              <a:rPr dirty="0" sz="1100" spc="40">
                <a:latin typeface="Georgia"/>
                <a:cs typeface="Georgia"/>
              </a:rPr>
              <a:t>Shivani</a:t>
            </a:r>
            <a:r>
              <a:rPr dirty="0" sz="1100" spc="-180">
                <a:latin typeface="Georgia"/>
                <a:cs typeface="Georgia"/>
              </a:rPr>
              <a:t> </a:t>
            </a:r>
            <a:r>
              <a:rPr dirty="0" sz="1100" spc="65">
                <a:latin typeface="Georgia"/>
                <a:cs typeface="Georgia"/>
              </a:rPr>
              <a:t>Chavan  </a:t>
            </a:r>
            <a:r>
              <a:rPr dirty="0" sz="1100" spc="45">
                <a:latin typeface="Trebuchet MS"/>
                <a:cs typeface="Trebuchet MS"/>
              </a:rPr>
              <a:t>Developer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50389" y="6355181"/>
            <a:ext cx="799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340" marR="5080" indent="-41275">
              <a:lnSpc>
                <a:spcPct val="100000"/>
              </a:lnSpc>
              <a:spcBef>
                <a:spcPts val="100"/>
              </a:spcBef>
            </a:pPr>
            <a:r>
              <a:rPr dirty="0" sz="1100" spc="55">
                <a:latin typeface="Georgia"/>
                <a:cs typeface="Georgia"/>
              </a:rPr>
              <a:t>Wangbo</a:t>
            </a:r>
            <a:r>
              <a:rPr dirty="0" sz="1100" spc="-185">
                <a:latin typeface="Georgia"/>
                <a:cs typeface="Georgia"/>
              </a:rPr>
              <a:t> </a:t>
            </a:r>
            <a:r>
              <a:rPr dirty="0" sz="1100" spc="50">
                <a:latin typeface="Georgia"/>
                <a:cs typeface="Georgia"/>
              </a:rPr>
              <a:t>Gu  </a:t>
            </a:r>
            <a:r>
              <a:rPr dirty="0" sz="1100" spc="50">
                <a:latin typeface="Trebuchet MS"/>
                <a:cs typeface="Trebuchet MS"/>
              </a:rPr>
              <a:t>Developer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54471" y="6372555"/>
            <a:ext cx="1906270" cy="361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8135">
              <a:lnSpc>
                <a:spcPct val="100000"/>
              </a:lnSpc>
              <a:spcBef>
                <a:spcPts val="100"/>
              </a:spcBef>
            </a:pPr>
            <a:r>
              <a:rPr dirty="0" sz="1100" spc="35">
                <a:latin typeface="Georgia"/>
                <a:cs typeface="Georgia"/>
              </a:rPr>
              <a:t>Artem Kolmogorov  </a:t>
            </a:r>
            <a:r>
              <a:rPr dirty="0" sz="1100" spc="45">
                <a:latin typeface="Trebuchet MS"/>
                <a:cs typeface="Trebuchet MS"/>
              </a:rPr>
              <a:t>Developer</a:t>
            </a:r>
            <a:r>
              <a:rPr dirty="0" sz="1100" spc="-175">
                <a:latin typeface="Trebuchet MS"/>
                <a:cs typeface="Trebuchet MS"/>
              </a:rPr>
              <a:t> </a:t>
            </a:r>
            <a:r>
              <a:rPr dirty="0" sz="1100" spc="-114">
                <a:latin typeface="Trebuchet MS"/>
                <a:cs typeface="Trebuchet MS"/>
              </a:rPr>
              <a:t>&amp;</a:t>
            </a:r>
            <a:r>
              <a:rPr dirty="0" sz="1100" spc="-170">
                <a:latin typeface="Trebuchet MS"/>
                <a:cs typeface="Trebuchet MS"/>
              </a:rPr>
              <a:t> </a:t>
            </a:r>
            <a:r>
              <a:rPr dirty="0" sz="1100" spc="5">
                <a:latin typeface="Trebuchet MS"/>
                <a:cs typeface="Trebuchet MS"/>
              </a:rPr>
              <a:t>Project</a:t>
            </a:r>
            <a:r>
              <a:rPr dirty="0" sz="1100" spc="-180">
                <a:latin typeface="Trebuchet MS"/>
                <a:cs typeface="Trebuchet MS"/>
              </a:rPr>
              <a:t> </a:t>
            </a:r>
            <a:r>
              <a:rPr dirty="0" sz="1100" spc="55">
                <a:latin typeface="Trebuchet MS"/>
                <a:cs typeface="Trebuchet MS"/>
              </a:rPr>
              <a:t>Manager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01327" y="6355181"/>
            <a:ext cx="117919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marR="5080" indent="-231775">
              <a:lnSpc>
                <a:spcPct val="100000"/>
              </a:lnSpc>
              <a:spcBef>
                <a:spcPts val="100"/>
              </a:spcBef>
            </a:pPr>
            <a:r>
              <a:rPr dirty="0" sz="1100" spc="35">
                <a:latin typeface="Georgia"/>
                <a:cs typeface="Georgia"/>
              </a:rPr>
              <a:t>Siddarth</a:t>
            </a:r>
            <a:r>
              <a:rPr dirty="0" sz="1100" spc="-190">
                <a:latin typeface="Georgia"/>
                <a:cs typeface="Georgia"/>
              </a:rPr>
              <a:t> </a:t>
            </a:r>
            <a:r>
              <a:rPr dirty="0" sz="1100" spc="40">
                <a:latin typeface="Georgia"/>
                <a:cs typeface="Georgia"/>
              </a:rPr>
              <a:t>Ravirala  </a:t>
            </a:r>
            <a:r>
              <a:rPr dirty="0" sz="1100" spc="45">
                <a:latin typeface="Trebuchet MS"/>
                <a:cs typeface="Trebuchet MS"/>
              </a:rPr>
              <a:t>Developer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714" y="5158953"/>
            <a:ext cx="398759" cy="16405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9689" y="358902"/>
            <a:ext cx="7541259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10"/>
              <a:t>MACHINE</a:t>
            </a:r>
            <a:r>
              <a:rPr dirty="0" spc="-635"/>
              <a:t> </a:t>
            </a:r>
            <a:r>
              <a:rPr dirty="0" spc="545"/>
              <a:t>LEARNING</a:t>
            </a:r>
            <a:r>
              <a:rPr dirty="0" spc="-635"/>
              <a:t> </a:t>
            </a:r>
            <a:r>
              <a:rPr dirty="0" spc="470"/>
              <a:t>API</a:t>
            </a:r>
          </a:p>
        </p:txBody>
      </p:sp>
      <p:sp>
        <p:nvSpPr>
          <p:cNvPr id="4" name="object 4"/>
          <p:cNvSpPr/>
          <p:nvPr/>
        </p:nvSpPr>
        <p:spPr>
          <a:xfrm>
            <a:off x="1342644" y="1182624"/>
            <a:ext cx="7307580" cy="44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886825" y="2219325"/>
            <a:ext cx="2934970" cy="2800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400" spc="35">
                <a:latin typeface="Trebuchet MS"/>
                <a:cs typeface="Trebuchet MS"/>
              </a:rPr>
              <a:t>Testing</a:t>
            </a:r>
            <a:r>
              <a:rPr dirty="0" sz="1400" spc="-204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the</a:t>
            </a:r>
            <a:r>
              <a:rPr dirty="0" sz="1400" spc="-180">
                <a:latin typeface="Trebuchet MS"/>
                <a:cs typeface="Trebuchet MS"/>
              </a:rPr>
              <a:t> </a:t>
            </a:r>
            <a:r>
              <a:rPr dirty="0" sz="1400" spc="135">
                <a:latin typeface="Trebuchet MS"/>
                <a:cs typeface="Trebuchet MS"/>
              </a:rPr>
              <a:t>API</a:t>
            </a:r>
            <a:r>
              <a:rPr dirty="0" sz="1400" spc="-175">
                <a:latin typeface="Trebuchet MS"/>
                <a:cs typeface="Trebuchet MS"/>
              </a:rPr>
              <a:t> </a:t>
            </a:r>
            <a:r>
              <a:rPr dirty="0" sz="1400" spc="105">
                <a:latin typeface="Trebuchet MS"/>
                <a:cs typeface="Trebuchet MS"/>
              </a:rPr>
              <a:t>by</a:t>
            </a:r>
            <a:r>
              <a:rPr dirty="0" sz="1400" spc="-18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sending</a:t>
            </a:r>
            <a:r>
              <a:rPr dirty="0" sz="1400" spc="-19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an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4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</a:pPr>
            <a:r>
              <a:rPr dirty="0" sz="1400" spc="110">
                <a:latin typeface="Trebuchet MS"/>
                <a:cs typeface="Trebuchet MS"/>
              </a:rPr>
              <a:t>HTTP</a:t>
            </a:r>
            <a:r>
              <a:rPr dirty="0" sz="1400" spc="-200">
                <a:latin typeface="Trebuchet MS"/>
                <a:cs typeface="Trebuchet MS"/>
              </a:rPr>
              <a:t> </a:t>
            </a:r>
            <a:r>
              <a:rPr dirty="0" sz="1400" spc="110">
                <a:latin typeface="Trebuchet MS"/>
                <a:cs typeface="Trebuchet MS"/>
              </a:rPr>
              <a:t>POST</a:t>
            </a:r>
            <a:r>
              <a:rPr dirty="0" sz="1400" spc="-180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Request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400" spc="75">
                <a:latin typeface="Trebuchet MS"/>
                <a:cs typeface="Trebuchet MS"/>
              </a:rPr>
              <a:t>Along</a:t>
            </a:r>
            <a:r>
              <a:rPr dirty="0" sz="1400" spc="-18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with</a:t>
            </a:r>
            <a:r>
              <a:rPr dirty="0" sz="1400" spc="-20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an</a:t>
            </a:r>
            <a:r>
              <a:rPr dirty="0" sz="1400" spc="-170">
                <a:latin typeface="Trebuchet MS"/>
                <a:cs typeface="Trebuchet MS"/>
              </a:rPr>
              <a:t> </a:t>
            </a:r>
            <a:r>
              <a:rPr dirty="0" sz="1400" spc="25">
                <a:latin typeface="Trebuchet MS"/>
                <a:cs typeface="Trebuchet MS"/>
              </a:rPr>
              <a:t>image</a:t>
            </a:r>
            <a:r>
              <a:rPr dirty="0" sz="1400" spc="-18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encoded</a:t>
            </a:r>
            <a:r>
              <a:rPr dirty="0" sz="1400" spc="-18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in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14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</a:pPr>
            <a:r>
              <a:rPr dirty="0" sz="1400" spc="40">
                <a:latin typeface="Trebuchet MS"/>
                <a:cs typeface="Trebuchet MS"/>
              </a:rPr>
              <a:t>base</a:t>
            </a:r>
            <a:r>
              <a:rPr dirty="0" sz="1400" spc="-19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64</a:t>
            </a:r>
            <a:r>
              <a:rPr dirty="0" sz="1400" spc="-190">
                <a:latin typeface="Trebuchet MS"/>
                <a:cs typeface="Trebuchet MS"/>
              </a:rPr>
              <a:t> </a:t>
            </a:r>
            <a:r>
              <a:rPr dirty="0" sz="1400" spc="20">
                <a:latin typeface="Trebuchet MS"/>
                <a:cs typeface="Trebuchet MS"/>
              </a:rPr>
              <a:t>format</a:t>
            </a:r>
            <a:endParaRPr sz="1400">
              <a:latin typeface="Trebuchet MS"/>
              <a:cs typeface="Trebuchet MS"/>
            </a:endParaRPr>
          </a:p>
          <a:p>
            <a:pPr marL="299085" marR="13335" indent="-287020">
              <a:lnSpc>
                <a:spcPct val="2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400" spc="50">
                <a:latin typeface="Trebuchet MS"/>
                <a:cs typeface="Trebuchet MS"/>
              </a:rPr>
              <a:t>Receiving </a:t>
            </a:r>
            <a:r>
              <a:rPr dirty="0" sz="1400" spc="60">
                <a:latin typeface="Trebuchet MS"/>
                <a:cs typeface="Trebuchet MS"/>
              </a:rPr>
              <a:t>response </a:t>
            </a:r>
            <a:r>
              <a:rPr dirty="0" sz="1400" spc="50">
                <a:latin typeface="Trebuchet MS"/>
                <a:cs typeface="Trebuchet MS"/>
              </a:rPr>
              <a:t>with </a:t>
            </a:r>
            <a:r>
              <a:rPr dirty="0" sz="1400" spc="25">
                <a:latin typeface="Trebuchet MS"/>
                <a:cs typeface="Trebuchet MS"/>
              </a:rPr>
              <a:t>a  </a:t>
            </a:r>
            <a:r>
              <a:rPr dirty="0" sz="1400" spc="45">
                <a:latin typeface="Trebuchet MS"/>
                <a:cs typeface="Trebuchet MS"/>
              </a:rPr>
              <a:t>prediction</a:t>
            </a:r>
            <a:r>
              <a:rPr dirty="0" sz="1400" spc="-210">
                <a:latin typeface="Trebuchet MS"/>
                <a:cs typeface="Trebuchet MS"/>
              </a:rPr>
              <a:t> </a:t>
            </a:r>
            <a:r>
              <a:rPr dirty="0" sz="1400" spc="30">
                <a:latin typeface="Trebuchet MS"/>
                <a:cs typeface="Trebuchet MS"/>
              </a:rPr>
              <a:t>for</a:t>
            </a:r>
            <a:r>
              <a:rPr dirty="0" sz="1400" spc="-19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the</a:t>
            </a:r>
            <a:r>
              <a:rPr dirty="0" sz="1400" spc="-18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probability</a:t>
            </a:r>
            <a:r>
              <a:rPr dirty="0" sz="1400" spc="-195">
                <a:latin typeface="Trebuchet MS"/>
                <a:cs typeface="Trebuchet MS"/>
              </a:rPr>
              <a:t> </a:t>
            </a:r>
            <a:r>
              <a:rPr dirty="0" sz="1400" spc="10">
                <a:latin typeface="Trebuchet MS"/>
                <a:cs typeface="Trebuchet MS"/>
              </a:rPr>
              <a:t>of  </a:t>
            </a:r>
            <a:r>
              <a:rPr dirty="0" sz="1400" spc="60">
                <a:latin typeface="Trebuchet MS"/>
                <a:cs typeface="Trebuchet MS"/>
              </a:rPr>
              <a:t>depression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19328" y="1394205"/>
          <a:ext cx="11506200" cy="435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/>
                <a:gridCol w="1008380"/>
                <a:gridCol w="8649970"/>
              </a:tblGrid>
              <a:tr h="545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Issue</a:t>
                      </a:r>
                      <a:r>
                        <a:rPr dirty="0" sz="1800" spc="-1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95">
                          <a:latin typeface="Georgia"/>
                          <a:cs typeface="Georgia"/>
                        </a:rPr>
                        <a:t>type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105">
                          <a:latin typeface="Georgia"/>
                          <a:cs typeface="Georgia"/>
                        </a:rPr>
                        <a:t>Key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Name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743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85">
                          <a:latin typeface="Trebuchet MS"/>
                          <a:cs typeface="Trebuchet MS"/>
                        </a:rPr>
                        <a:t>STRES-1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35">
                          <a:latin typeface="Trebuchet MS"/>
                          <a:cs typeface="Trebuchet MS"/>
                        </a:rPr>
                        <a:t>task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4445">
                        <a:lnSpc>
                          <a:spcPct val="100000"/>
                        </a:lnSpc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Establish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teamwork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0">
                          <a:latin typeface="Trebuchet MS"/>
                          <a:cs typeface="Trebuchet MS"/>
                        </a:rPr>
                        <a:t>agreement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168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10">
                          <a:latin typeface="Trebuchet MS"/>
                          <a:cs typeface="Trebuchet MS"/>
                        </a:rPr>
                        <a:t>STRES-2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35">
                          <a:latin typeface="Trebuchet MS"/>
                          <a:cs typeface="Trebuchet MS"/>
                        </a:rPr>
                        <a:t>task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Establish</a:t>
                      </a:r>
                      <a:r>
                        <a:rPr dirty="0" sz="1600" spc="-3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team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roles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3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10">
                          <a:latin typeface="Trebuchet MS"/>
                          <a:cs typeface="Trebuchet MS"/>
                        </a:rPr>
                        <a:t>STRES-6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35">
                          <a:latin typeface="Trebuchet MS"/>
                          <a:cs typeface="Trebuchet MS"/>
                        </a:rPr>
                        <a:t>task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50">
                          <a:latin typeface="Trebuchet MS"/>
                          <a:cs typeface="Trebuchet MS"/>
                        </a:rPr>
                        <a:t>Work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deliverable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2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presentation.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3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05">
                          <a:latin typeface="Trebuchet MS"/>
                          <a:cs typeface="Trebuchet MS"/>
                        </a:rPr>
                        <a:t>STRES-5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35">
                          <a:latin typeface="Trebuchet MS"/>
                          <a:cs typeface="Trebuchet MS"/>
                        </a:rPr>
                        <a:t>task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Establish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weekly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5">
                          <a:latin typeface="Trebuchet MS"/>
                          <a:cs typeface="Trebuchet MS"/>
                        </a:rPr>
                        <a:t>meeting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35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05">
                          <a:latin typeface="Trebuchet MS"/>
                          <a:cs typeface="Trebuchet MS"/>
                        </a:rPr>
                        <a:t>STRES-3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35">
                          <a:latin typeface="Trebuchet MS"/>
                          <a:cs typeface="Trebuchet MS"/>
                        </a:rPr>
                        <a:t>task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5">
                          <a:latin typeface="Trebuchet MS"/>
                          <a:cs typeface="Trebuchet MS"/>
                        </a:rPr>
                        <a:t>Set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5">
                          <a:latin typeface="Trebuchet MS"/>
                          <a:cs typeface="Trebuchet MS"/>
                        </a:rPr>
                        <a:t>up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development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tools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131" y="616407"/>
            <a:ext cx="452501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900"/>
              <a:t> </a:t>
            </a:r>
            <a:r>
              <a:rPr dirty="0" sz="4500" spc="-330"/>
              <a:t>1 </a:t>
            </a:r>
            <a:r>
              <a:rPr dirty="0" sz="4500" spc="475"/>
              <a:t>RECAP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94668" y="1405127"/>
            <a:ext cx="67945" cy="0"/>
          </a:xfrm>
          <a:custGeom>
            <a:avLst/>
            <a:gdLst/>
            <a:ahLst/>
            <a:cxnLst/>
            <a:rect l="l" t="t" r="r" b="b"/>
            <a:pathLst>
              <a:path w="67945" h="0">
                <a:moveTo>
                  <a:pt x="0" y="0"/>
                </a:moveTo>
                <a:lnTo>
                  <a:pt x="67563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328" y="1385569"/>
          <a:ext cx="11388725" cy="4502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750"/>
                <a:gridCol w="998219"/>
                <a:gridCol w="8561705"/>
              </a:tblGrid>
              <a:tr h="5450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Issue</a:t>
                      </a:r>
                      <a:r>
                        <a:rPr dirty="0" sz="1800" spc="-1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95">
                          <a:latin typeface="Georgia"/>
                          <a:cs typeface="Georgia"/>
                        </a:rPr>
                        <a:t>type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8003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>
                          <a:latin typeface="Georgia"/>
                          <a:cs typeface="Georgia"/>
                        </a:rPr>
                        <a:t>K</a:t>
                      </a:r>
                      <a:r>
                        <a:rPr dirty="0" sz="1800" spc="5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y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Name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773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05">
                          <a:latin typeface="Trebuchet MS"/>
                          <a:cs typeface="Trebuchet MS"/>
                        </a:rPr>
                        <a:t>STRES-8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24765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1664" marR="337185" indent="-154876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5">
                          <a:latin typeface="Trebuchet MS"/>
                          <a:cs typeface="Trebuchet MS"/>
                        </a:rPr>
                        <a:t>register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myself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5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application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keep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account 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private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login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5">
                          <a:latin typeface="Trebuchet MS"/>
                          <a:cs typeface="Trebuchet MS"/>
                        </a:rPr>
                        <a:t>using</a:t>
                      </a:r>
                      <a:r>
                        <a:rPr dirty="0" sz="1600" spc="-2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email/phone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0">
                          <a:latin typeface="Trebuchet MS"/>
                          <a:cs typeface="Trebuchet MS"/>
                        </a:rPr>
                        <a:t>password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35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498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10">
                          <a:latin typeface="Trebuchet MS"/>
                          <a:cs typeface="Trebuchet MS"/>
                        </a:rPr>
                        <a:t>STRES-9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r" marR="24765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login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see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page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735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60">
                          <a:latin typeface="Trebuchet MS"/>
                          <a:cs typeface="Trebuchet MS"/>
                        </a:rPr>
                        <a:t>STRES-11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247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after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login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0">
                          <a:latin typeface="Trebuchet MS"/>
                          <a:cs typeface="Trebuchet MS"/>
                        </a:rPr>
                        <a:t>store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information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736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80">
                          <a:latin typeface="Trebuchet MS"/>
                          <a:cs typeface="Trebuchet MS"/>
                        </a:rPr>
                        <a:t>STRES-12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24765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signed-in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log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out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5">
                          <a:latin typeface="Trebuchet MS"/>
                          <a:cs typeface="Trebuchet MS"/>
                        </a:rPr>
                        <a:t>have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privacy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5">
                          <a:latin typeface="Trebuchet MS"/>
                          <a:cs typeface="Trebuchet MS"/>
                        </a:rPr>
                        <a:t>app.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73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80">
                          <a:latin typeface="Trebuchet MS"/>
                          <a:cs typeface="Trebuchet MS"/>
                        </a:rPr>
                        <a:t>STRES-14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29591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 spc="25">
                          <a:latin typeface="Trebuchet MS"/>
                          <a:cs typeface="Trebuchet MS"/>
                        </a:rPr>
                        <a:t>Create </a:t>
                      </a:r>
                      <a:r>
                        <a:rPr dirty="0" sz="1600" spc="185">
                          <a:latin typeface="Trebuchet MS"/>
                          <a:cs typeface="Trebuchet MS"/>
                        </a:rPr>
                        <a:t>MVP</a:t>
                      </a:r>
                      <a:r>
                        <a:rPr dirty="0" sz="1600" spc="-3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Prototype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3131" y="616407"/>
            <a:ext cx="458343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615"/>
              <a:t> </a:t>
            </a:r>
            <a:r>
              <a:rPr dirty="0" sz="4500" spc="114"/>
              <a:t>2</a:t>
            </a:r>
            <a:r>
              <a:rPr dirty="0" sz="4500" spc="-600"/>
              <a:t> </a:t>
            </a:r>
            <a:r>
              <a:rPr dirty="0" sz="4500" spc="475"/>
              <a:t>RECAP</a:t>
            </a:r>
            <a:endParaRPr sz="4500"/>
          </a:p>
        </p:txBody>
      </p:sp>
      <p:sp>
        <p:nvSpPr>
          <p:cNvPr id="5" name="object 5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616407"/>
            <a:ext cx="8281034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610"/>
              <a:t> </a:t>
            </a:r>
            <a:r>
              <a:rPr dirty="0" sz="4500" spc="114"/>
              <a:t>2</a:t>
            </a:r>
            <a:r>
              <a:rPr dirty="0" sz="4500" spc="-590"/>
              <a:t> </a:t>
            </a:r>
            <a:r>
              <a:rPr dirty="0" sz="4500" spc="520"/>
              <a:t>BURNDOWN</a:t>
            </a:r>
            <a:r>
              <a:rPr dirty="0" sz="4500" spc="-590"/>
              <a:t> </a:t>
            </a:r>
            <a:r>
              <a:rPr dirty="0" sz="4500" spc="484"/>
              <a:t>CHART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65979" y="1770516"/>
            <a:ext cx="7811677" cy="4690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131" y="542290"/>
            <a:ext cx="456628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610"/>
              <a:t> </a:t>
            </a:r>
            <a:r>
              <a:rPr dirty="0" sz="4500" spc="-5"/>
              <a:t>3</a:t>
            </a:r>
            <a:r>
              <a:rPr dirty="0" sz="4500" spc="-620"/>
              <a:t> </a:t>
            </a:r>
            <a:r>
              <a:rPr dirty="0" sz="4500" spc="475"/>
              <a:t>RECAP</a:t>
            </a:r>
            <a:endParaRPr sz="45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9328" y="1376680"/>
          <a:ext cx="11581130" cy="541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30"/>
                <a:gridCol w="1014730"/>
                <a:gridCol w="8705850"/>
              </a:tblGrid>
              <a:tr h="6022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Issue</a:t>
                      </a:r>
                      <a:r>
                        <a:rPr dirty="0" sz="1800" spc="-1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95">
                          <a:latin typeface="Georgia"/>
                          <a:cs typeface="Georgia"/>
                        </a:rPr>
                        <a:t>type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105">
                          <a:latin typeface="Georgia"/>
                          <a:cs typeface="Georgia"/>
                        </a:rPr>
                        <a:t>Key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Name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941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10">
                          <a:latin typeface="Trebuchet MS"/>
                          <a:cs typeface="Trebuchet MS"/>
                        </a:rPr>
                        <a:t>STRES-20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64160">
                        <a:lnSpc>
                          <a:spcPct val="100000"/>
                        </a:lnSpc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create</a:t>
                      </a:r>
                      <a:r>
                        <a:rPr dirty="0" sz="16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profile.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5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0">
                          <a:latin typeface="Trebuchet MS"/>
                          <a:cs typeface="Trebuchet MS"/>
                        </a:rPr>
                        <a:t>store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basic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information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34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80">
                          <a:latin typeface="Trebuchet MS"/>
                          <a:cs typeface="Trebuchet MS"/>
                        </a:rPr>
                        <a:t>STRES-19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L="264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394710" marR="216535" indent="-3173730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browse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services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provided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14">
                          <a:latin typeface="Trebuchet MS"/>
                          <a:cs typeface="Trebuchet MS"/>
                        </a:rPr>
                        <a:t>by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5">
                          <a:latin typeface="Trebuchet MS"/>
                          <a:cs typeface="Trebuchet MS"/>
                        </a:rPr>
                        <a:t>app,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know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what 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do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next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after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login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20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STRES-25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64160">
                        <a:lnSpc>
                          <a:spcPct val="100000"/>
                        </a:lnSpc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935729" marR="527050" indent="-3404870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would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like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5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5">
                          <a:latin typeface="Trebuchet MS"/>
                          <a:cs typeface="Trebuchet MS"/>
                        </a:rPr>
                        <a:t>have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5">
                          <a:latin typeface="Trebuchet MS"/>
                          <a:cs typeface="Trebuchet MS"/>
                        </a:rPr>
                        <a:t>landing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page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explaining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">
                          <a:latin typeface="Trebuchet MS"/>
                          <a:cs typeface="Trebuchet MS"/>
                        </a:rPr>
                        <a:t>features</a:t>
                      </a:r>
                      <a:r>
                        <a:rPr dirty="0" sz="1600" spc="-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 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platform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20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STRES-27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64160">
                        <a:lnSpc>
                          <a:spcPct val="100000"/>
                        </a:lnSpc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">
                          <a:latin typeface="Trebuchet MS"/>
                          <a:cs typeface="Trebuchet MS"/>
                        </a:rPr>
                        <a:t>take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picture.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5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start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analyze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30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mood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2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00">
                          <a:latin typeface="Trebuchet MS"/>
                          <a:cs typeface="Trebuchet MS"/>
                        </a:rPr>
                        <a:t>STRES-22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64160">
                        <a:lnSpc>
                          <a:spcPct val="100000"/>
                        </a:lnSpc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signed-in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see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some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recommendation</a:t>
                      </a:r>
                      <a:r>
                        <a:rPr dirty="0" sz="160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mental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0">
                          <a:latin typeface="Trebuchet MS"/>
                          <a:cs typeface="Trebuchet MS"/>
                        </a:rPr>
                        <a:t>health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616407"/>
            <a:ext cx="826643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605"/>
              <a:t> </a:t>
            </a:r>
            <a:r>
              <a:rPr dirty="0" sz="4500" spc="-5"/>
              <a:t>3</a:t>
            </a:r>
            <a:r>
              <a:rPr dirty="0" sz="4500" spc="-590"/>
              <a:t> </a:t>
            </a:r>
            <a:r>
              <a:rPr dirty="0" sz="4500" spc="520"/>
              <a:t>BURNDOWN</a:t>
            </a:r>
            <a:r>
              <a:rPr dirty="0" sz="4500" spc="-585"/>
              <a:t> </a:t>
            </a:r>
            <a:r>
              <a:rPr dirty="0" sz="4500" spc="484"/>
              <a:t>CHART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1244" y="1727158"/>
            <a:ext cx="8058150" cy="4807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068" y="555193"/>
            <a:ext cx="458279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615"/>
              <a:t> </a:t>
            </a:r>
            <a:r>
              <a:rPr dirty="0" sz="4500" spc="110"/>
              <a:t>4</a:t>
            </a:r>
            <a:r>
              <a:rPr dirty="0" sz="4500" spc="-600"/>
              <a:t> </a:t>
            </a:r>
            <a:r>
              <a:rPr dirty="0" sz="4500" spc="475"/>
              <a:t>RECAP</a:t>
            </a:r>
            <a:endParaRPr sz="45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368" y="1314450"/>
          <a:ext cx="11753215" cy="470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8170"/>
                <a:gridCol w="1030605"/>
                <a:gridCol w="8836660"/>
              </a:tblGrid>
              <a:tr h="545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Issue</a:t>
                      </a:r>
                      <a:r>
                        <a:rPr dirty="0" sz="1800" spc="-1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95">
                          <a:latin typeface="Georgia"/>
                          <a:cs typeface="Georgia"/>
                        </a:rPr>
                        <a:t>type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105">
                          <a:latin typeface="Georgia"/>
                          <a:cs typeface="Georgia"/>
                        </a:rPr>
                        <a:t>Key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Name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758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00">
                          <a:latin typeface="Trebuchet MS"/>
                          <a:cs typeface="Trebuchet MS"/>
                        </a:rPr>
                        <a:t>STRES-26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signed-in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upload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pictures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30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phone,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finish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30">
                          <a:latin typeface="Trebuchet MS"/>
                          <a:cs typeface="Trebuchet MS"/>
                        </a:rPr>
                        <a:t>my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 spc="35">
                          <a:latin typeface="Trebuchet MS"/>
                          <a:cs typeface="Trebuchet MS"/>
                        </a:rPr>
                        <a:t>profile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0">
                          <a:latin typeface="Trebuchet MS"/>
                          <a:cs typeface="Trebuchet MS"/>
                        </a:rPr>
                        <a:t>STRES-38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">
                          <a:latin typeface="Trebuchet MS"/>
                          <a:cs typeface="Trebuchet MS"/>
                        </a:rPr>
                        <a:t>take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quiz,</a:t>
                      </a:r>
                      <a:r>
                        <a:rPr dirty="0" sz="1600" spc="-2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understand</a:t>
                      </a:r>
                      <a:r>
                        <a:rPr dirty="0" sz="16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5">
                          <a:latin typeface="Trebuchet MS"/>
                          <a:cs typeface="Trebuchet MS"/>
                        </a:rPr>
                        <a:t>state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5">
                          <a:latin typeface="Trebuchet MS"/>
                          <a:cs typeface="Trebuchet MS"/>
                        </a:rPr>
                        <a:t>mind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right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now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28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600" spc="110">
                          <a:latin typeface="Trebuchet MS"/>
                          <a:cs typeface="Trebuchet MS"/>
                        </a:rPr>
                        <a:t>STRES-30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17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17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would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like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5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track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5">
                          <a:latin typeface="Trebuchet MS"/>
                          <a:cs typeface="Trebuchet MS"/>
                        </a:rPr>
                        <a:t>mood,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know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state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whole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week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17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584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STRES-32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72204" marR="230504" indent="-3437254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encouraged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track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5">
                          <a:latin typeface="Trebuchet MS"/>
                          <a:cs typeface="Trebuchet MS"/>
                        </a:rPr>
                        <a:t>mood,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may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forget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">
                          <a:latin typeface="Trebuchet MS"/>
                          <a:cs typeface="Trebuchet MS"/>
                        </a:rPr>
                        <a:t>take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 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self-assessment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28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STRES-32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17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600" spc="35">
                          <a:latin typeface="Trebuchet MS"/>
                          <a:cs typeface="Trebuchet MS"/>
                        </a:rPr>
                        <a:t>task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17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600" spc="150">
                          <a:latin typeface="Trebuchet MS"/>
                          <a:cs typeface="Trebuchet MS"/>
                        </a:rPr>
                        <a:t>Work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technical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paper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17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28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600" spc="90">
                          <a:latin typeface="Trebuchet MS"/>
                          <a:cs typeface="Trebuchet MS"/>
                        </a:rPr>
                        <a:t>STRES-35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600" spc="55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edit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profile,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update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information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600" y="627964"/>
            <a:ext cx="8281034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605"/>
              <a:t> </a:t>
            </a:r>
            <a:r>
              <a:rPr dirty="0" sz="4500" spc="110"/>
              <a:t>4</a:t>
            </a:r>
            <a:r>
              <a:rPr dirty="0" sz="4500" spc="-590"/>
              <a:t> </a:t>
            </a:r>
            <a:r>
              <a:rPr dirty="0" sz="4500" spc="520"/>
              <a:t>BURNDOWN</a:t>
            </a:r>
            <a:r>
              <a:rPr dirty="0" sz="4500" spc="-590"/>
              <a:t> </a:t>
            </a:r>
            <a:r>
              <a:rPr dirty="0" sz="4500" spc="484"/>
              <a:t>CHART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5155" y="1562100"/>
            <a:ext cx="11835384" cy="5030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57873" y="1398777"/>
          <a:ext cx="11504930" cy="4318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164"/>
                <a:gridCol w="1008380"/>
                <a:gridCol w="8648700"/>
              </a:tblGrid>
              <a:tr h="5487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Issue</a:t>
                      </a:r>
                      <a:r>
                        <a:rPr dirty="0" sz="1800" spc="-1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95">
                          <a:latin typeface="Georgia"/>
                          <a:cs typeface="Georgia"/>
                        </a:rPr>
                        <a:t>type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8575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800">
                          <a:latin typeface="Georgia"/>
                          <a:cs typeface="Georgia"/>
                        </a:rPr>
                        <a:t>K</a:t>
                      </a:r>
                      <a:r>
                        <a:rPr dirty="0" sz="1800" spc="5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800">
                          <a:latin typeface="Georgia"/>
                          <a:cs typeface="Georgia"/>
                        </a:rPr>
                        <a:t>y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Name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7584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14">
                          <a:latin typeface="Trebuchet MS"/>
                          <a:cs typeface="Trebuchet MS"/>
                        </a:rPr>
                        <a:t>STRES-40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r" marR="30099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600" spc="85">
                          <a:latin typeface="Trebuchet MS"/>
                          <a:cs typeface="Trebuchet MS"/>
                        </a:rPr>
                        <a:t>Deploy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25">
                          <a:latin typeface="Trebuchet MS"/>
                          <a:cs typeface="Trebuchet MS"/>
                        </a:rPr>
                        <a:t>ML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model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55">
                          <a:latin typeface="Trebuchet MS"/>
                          <a:cs typeface="Trebuchet MS"/>
                        </a:rPr>
                        <a:t>API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Render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9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90">
                          <a:latin typeface="Trebuchet MS"/>
                          <a:cs typeface="Trebuchet MS"/>
                        </a:rPr>
                        <a:t>STRES-53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r" marR="3009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results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saved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0">
                          <a:latin typeface="Trebuchet MS"/>
                          <a:cs typeface="Trebuchet MS"/>
                        </a:rPr>
                        <a:t>firebase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8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STRES-48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r" marR="30099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70">
                          <a:latin typeface="Trebuchet MS"/>
                          <a:cs typeface="Trebuchet MS"/>
                        </a:rPr>
                        <a:t>Improvement</a:t>
                      </a:r>
                      <a:r>
                        <a:rPr dirty="0" sz="1600" spc="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UI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0">
                          <a:latin typeface="Trebuchet MS"/>
                          <a:cs typeface="Trebuchet MS"/>
                        </a:rPr>
                        <a:t>app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8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90">
                          <a:latin typeface="Trebuchet MS"/>
                          <a:cs typeface="Trebuchet MS"/>
                        </a:rPr>
                        <a:t>STRES-55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r" marR="3009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80">
                          <a:latin typeface="Trebuchet MS"/>
                          <a:cs typeface="Trebuchet MS"/>
                        </a:rPr>
                        <a:t>Saving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Images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0">
                          <a:latin typeface="Trebuchet MS"/>
                          <a:cs typeface="Trebuchet MS"/>
                        </a:rPr>
                        <a:t>firebase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0">
                          <a:latin typeface="Trebuchet MS"/>
                          <a:cs typeface="Trebuchet MS"/>
                        </a:rPr>
                        <a:t>storage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58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100">
                          <a:latin typeface="Trebuchet MS"/>
                          <a:cs typeface="Trebuchet MS"/>
                        </a:rPr>
                        <a:t>STRES-42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r" marR="252729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story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10279" marR="450215" indent="-305435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85">
                          <a:latin typeface="Trebuchet MS"/>
                          <a:cs typeface="Trebuchet MS"/>
                        </a:rPr>
                        <a:t>add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5">
                          <a:latin typeface="Trebuchet MS"/>
                          <a:cs typeface="Trebuchet MS"/>
                        </a:rPr>
                        <a:t>note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pictures,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4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help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remember 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important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0">
                          <a:latin typeface="Trebuchet MS"/>
                          <a:cs typeface="Trebuchet MS"/>
                        </a:rPr>
                        <a:t>details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536" y="646938"/>
            <a:ext cx="456692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610"/>
              <a:t> </a:t>
            </a:r>
            <a:r>
              <a:rPr dirty="0" sz="4500"/>
              <a:t>5</a:t>
            </a:r>
            <a:r>
              <a:rPr dirty="0" sz="4500" spc="-620"/>
              <a:t> </a:t>
            </a:r>
            <a:r>
              <a:rPr dirty="0" sz="4500" spc="475"/>
              <a:t>RECAP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080" y="628269"/>
            <a:ext cx="826579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595"/>
              <a:t> </a:t>
            </a:r>
            <a:r>
              <a:rPr dirty="0" sz="4500"/>
              <a:t>5</a:t>
            </a:r>
            <a:r>
              <a:rPr dirty="0" sz="4500" spc="-605"/>
              <a:t> </a:t>
            </a:r>
            <a:r>
              <a:rPr dirty="0" sz="4500" spc="520"/>
              <a:t>BURNDOWN</a:t>
            </a:r>
            <a:r>
              <a:rPr dirty="0" sz="4500" spc="-590"/>
              <a:t> </a:t>
            </a:r>
            <a:r>
              <a:rPr dirty="0" sz="4500" spc="484"/>
              <a:t>CHART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9347" y="1493519"/>
            <a:ext cx="10387584" cy="5209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57"/>
            <a:ext cx="6095110" cy="6857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18452" y="2899917"/>
            <a:ext cx="3989070" cy="1166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985">
              <a:lnSpc>
                <a:spcPts val="137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IMPROVEMENT</a:t>
            </a:r>
            <a:r>
              <a:rPr dirty="0" sz="1200" spc="-125">
                <a:latin typeface="Georgia"/>
                <a:cs typeface="Georgia"/>
              </a:rPr>
              <a:t> </a:t>
            </a:r>
            <a:r>
              <a:rPr dirty="0" sz="1200" spc="30">
                <a:latin typeface="Georgia"/>
                <a:cs typeface="Georgia"/>
              </a:rPr>
              <a:t>OF</a:t>
            </a:r>
            <a:r>
              <a:rPr dirty="0" sz="1200" spc="-9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TEAM</a:t>
            </a:r>
            <a:r>
              <a:rPr dirty="0" sz="1200" spc="-110">
                <a:latin typeface="Georgia"/>
                <a:cs typeface="Georgia"/>
              </a:rPr>
              <a:t> </a:t>
            </a:r>
            <a:r>
              <a:rPr dirty="0" sz="1200" spc="35">
                <a:latin typeface="Georgia"/>
                <a:cs typeface="Georgia"/>
              </a:rPr>
              <a:t>VELOCITY</a:t>
            </a:r>
            <a:r>
              <a:rPr dirty="0" sz="1200" spc="-13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AND</a:t>
            </a:r>
            <a:r>
              <a:rPr dirty="0" sz="1200" spc="-100">
                <a:latin typeface="Georgia"/>
                <a:cs typeface="Georgia"/>
              </a:rPr>
              <a:t> </a:t>
            </a:r>
            <a:r>
              <a:rPr dirty="0" sz="1200" spc="10">
                <a:latin typeface="Georgia"/>
                <a:cs typeface="Georgia"/>
              </a:rPr>
              <a:t>SPRINT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ts val="1370"/>
              </a:lnSpc>
            </a:pPr>
            <a:r>
              <a:rPr dirty="0" sz="1200" spc="5">
                <a:latin typeface="Georgia"/>
                <a:cs typeface="Georgia"/>
              </a:rPr>
              <a:t>BURNDOWN</a:t>
            </a:r>
            <a:r>
              <a:rPr dirty="0" sz="1200" spc="-19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CHARTS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Georgia"/>
              <a:cs typeface="Georgia"/>
            </a:endParaRPr>
          </a:p>
          <a:p>
            <a:pPr algn="just" marL="12700" marR="95885">
              <a:lnSpc>
                <a:spcPct val="100000"/>
              </a:lnSpc>
            </a:pPr>
            <a:r>
              <a:rPr dirty="0" sz="1200" spc="120">
                <a:latin typeface="Trebuchet MS"/>
                <a:cs typeface="Trebuchet MS"/>
              </a:rPr>
              <a:t>We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have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improved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85">
                <a:latin typeface="Trebuchet MS"/>
                <a:cs typeface="Trebuchet MS"/>
              </a:rPr>
              <a:t>burndown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chart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with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story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points  </a:t>
            </a:r>
            <a:r>
              <a:rPr dirty="0" sz="1200" spc="50">
                <a:latin typeface="Trebuchet MS"/>
                <a:cs typeface="Trebuchet MS"/>
              </a:rPr>
              <a:t>using </a:t>
            </a:r>
            <a:r>
              <a:rPr dirty="0" sz="1200" spc="65">
                <a:latin typeface="Trebuchet MS"/>
                <a:cs typeface="Trebuchet MS"/>
              </a:rPr>
              <a:t>only </a:t>
            </a:r>
            <a:r>
              <a:rPr dirty="0" sz="1200" spc="50">
                <a:latin typeface="Trebuchet MS"/>
                <a:cs typeface="Trebuchet MS"/>
              </a:rPr>
              <a:t>Fibonacci </a:t>
            </a:r>
            <a:r>
              <a:rPr dirty="0" sz="1200" spc="60">
                <a:latin typeface="Trebuchet MS"/>
                <a:cs typeface="Trebuchet MS"/>
              </a:rPr>
              <a:t>numbers </a:t>
            </a:r>
            <a:r>
              <a:rPr dirty="0" sz="1200" spc="45">
                <a:latin typeface="Trebuchet MS"/>
                <a:cs typeface="Trebuchet MS"/>
              </a:rPr>
              <a:t>as </a:t>
            </a:r>
            <a:r>
              <a:rPr dirty="0" sz="1200" spc="40">
                <a:latin typeface="Trebuchet MS"/>
                <a:cs typeface="Trebuchet MS"/>
              </a:rPr>
              <a:t>well </a:t>
            </a:r>
            <a:r>
              <a:rPr dirty="0" sz="1200" spc="45">
                <a:latin typeface="Trebuchet MS"/>
                <a:cs typeface="Trebuchet MS"/>
              </a:rPr>
              <a:t>as </a:t>
            </a:r>
            <a:r>
              <a:rPr dirty="0" sz="1200" spc="40">
                <a:latin typeface="Trebuchet MS"/>
                <a:cs typeface="Trebuchet MS"/>
              </a:rPr>
              <a:t>introduced  </a:t>
            </a:r>
            <a:r>
              <a:rPr dirty="0" sz="1200" spc="25">
                <a:latin typeface="Trebuchet MS"/>
                <a:cs typeface="Trebuchet MS"/>
              </a:rPr>
              <a:t>ideal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burndown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line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(Slide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42).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48982" y="436574"/>
            <a:ext cx="3899535" cy="211201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algn="r" marL="727710" marR="5080" indent="-715010">
              <a:lnSpc>
                <a:spcPct val="90000"/>
              </a:lnSpc>
              <a:spcBef>
                <a:spcPts val="540"/>
              </a:spcBef>
            </a:pPr>
            <a:r>
              <a:rPr dirty="0" sz="3700" spc="415"/>
              <a:t>IMPRO</a:t>
            </a:r>
            <a:r>
              <a:rPr dirty="0" sz="3700" spc="450"/>
              <a:t>V</a:t>
            </a:r>
            <a:r>
              <a:rPr dirty="0" sz="3700" spc="360"/>
              <a:t>EMENTS  </a:t>
            </a:r>
            <a:r>
              <a:rPr dirty="0" sz="3700" spc="509"/>
              <a:t>MADE</a:t>
            </a:r>
            <a:r>
              <a:rPr dirty="0" sz="3700" spc="-555"/>
              <a:t> </a:t>
            </a:r>
            <a:r>
              <a:rPr dirty="0" sz="3700" spc="440"/>
              <a:t>FROM </a:t>
            </a:r>
            <a:r>
              <a:rPr dirty="0" sz="3700" spc="210"/>
              <a:t> </a:t>
            </a:r>
            <a:r>
              <a:rPr dirty="0" sz="3700" spc="10">
                <a:latin typeface="Georgia"/>
                <a:cs typeface="Georgia"/>
              </a:rPr>
              <a:t>PROFESSOR’S  </a:t>
            </a:r>
            <a:r>
              <a:rPr dirty="0" sz="3700" spc="350"/>
              <a:t>FE</a:t>
            </a:r>
            <a:r>
              <a:rPr dirty="0" sz="3700" spc="340"/>
              <a:t>E</a:t>
            </a:r>
            <a:r>
              <a:rPr dirty="0" sz="3700" spc="434"/>
              <a:t>DBACK</a:t>
            </a:r>
            <a:endParaRPr sz="37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96278" y="4505959"/>
            <a:ext cx="4020185" cy="1249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0005">
              <a:lnSpc>
                <a:spcPts val="1370"/>
              </a:lnSpc>
              <a:spcBef>
                <a:spcPts val="100"/>
              </a:spcBef>
            </a:pPr>
            <a:r>
              <a:rPr dirty="0" sz="1200">
                <a:latin typeface="Georgia"/>
                <a:cs typeface="Georgia"/>
              </a:rPr>
              <a:t>IMPROVEMENT</a:t>
            </a:r>
            <a:r>
              <a:rPr dirty="0" sz="1200" spc="-125">
                <a:latin typeface="Georgia"/>
                <a:cs typeface="Georgia"/>
              </a:rPr>
              <a:t> </a:t>
            </a:r>
            <a:r>
              <a:rPr dirty="0" sz="1200" spc="30">
                <a:latin typeface="Georgia"/>
                <a:cs typeface="Georgia"/>
              </a:rPr>
              <a:t>OF</a:t>
            </a:r>
            <a:r>
              <a:rPr dirty="0" sz="1200" spc="-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PROBLEM</a:t>
            </a:r>
            <a:r>
              <a:rPr dirty="0" sz="1200" spc="-11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STATEMENT</a:t>
            </a:r>
            <a:r>
              <a:rPr dirty="0" sz="1200" spc="-12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AND</a:t>
            </a:r>
            <a:endParaRPr sz="1200">
              <a:latin typeface="Georgia"/>
              <a:cs typeface="Georgia"/>
            </a:endParaRPr>
          </a:p>
          <a:p>
            <a:pPr algn="r" marR="36830">
              <a:lnSpc>
                <a:spcPts val="1370"/>
              </a:lnSpc>
            </a:pPr>
            <a:r>
              <a:rPr dirty="0" sz="1200" spc="25">
                <a:latin typeface="Georgia"/>
                <a:cs typeface="Georgia"/>
              </a:rPr>
              <a:t>PROJECT</a:t>
            </a:r>
            <a:r>
              <a:rPr dirty="0" sz="1200" spc="-18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DESCRIPTION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00">
              <a:latin typeface="Georgia"/>
              <a:cs typeface="Georgia"/>
            </a:endParaRPr>
          </a:p>
          <a:p>
            <a:pPr algn="just" marL="12700" marR="5080">
              <a:lnSpc>
                <a:spcPct val="100000"/>
              </a:lnSpc>
              <a:spcBef>
                <a:spcPts val="990"/>
              </a:spcBef>
            </a:pPr>
            <a:r>
              <a:rPr dirty="0" sz="1200" spc="120">
                <a:latin typeface="Trebuchet MS"/>
                <a:cs typeface="Trebuchet MS"/>
              </a:rPr>
              <a:t>We </a:t>
            </a:r>
            <a:r>
              <a:rPr dirty="0" sz="1200" spc="50">
                <a:latin typeface="Trebuchet MS"/>
                <a:cs typeface="Trebuchet MS"/>
              </a:rPr>
              <a:t>have </a:t>
            </a:r>
            <a:r>
              <a:rPr dirty="0" sz="1200" spc="45">
                <a:latin typeface="Trebuchet MS"/>
                <a:cs typeface="Trebuchet MS"/>
              </a:rPr>
              <a:t>reduced </a:t>
            </a:r>
            <a:r>
              <a:rPr dirty="0" sz="1200" spc="5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size </a:t>
            </a:r>
            <a:r>
              <a:rPr dirty="0" sz="1200" spc="5">
                <a:latin typeface="Trebuchet MS"/>
                <a:cs typeface="Trebuchet MS"/>
              </a:rPr>
              <a:t>of </a:t>
            </a:r>
            <a:r>
              <a:rPr dirty="0" sz="1200" spc="50">
                <a:latin typeface="Trebuchet MS"/>
                <a:cs typeface="Trebuchet MS"/>
              </a:rPr>
              <a:t>problem </a:t>
            </a:r>
            <a:r>
              <a:rPr dirty="0" sz="1200">
                <a:latin typeface="Trebuchet MS"/>
                <a:cs typeface="Trebuchet MS"/>
              </a:rPr>
              <a:t>statement </a:t>
            </a:r>
            <a:r>
              <a:rPr dirty="0" sz="1200" spc="70">
                <a:latin typeface="Trebuchet MS"/>
                <a:cs typeface="Trebuchet MS"/>
              </a:rPr>
              <a:t>and  </a:t>
            </a:r>
            <a:r>
              <a:rPr dirty="0" sz="1200" spc="5">
                <a:latin typeface="Trebuchet MS"/>
                <a:cs typeface="Trebuchet MS"/>
              </a:rPr>
              <a:t>project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description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leaving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only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essential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parts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in.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(Slide  </a:t>
            </a:r>
            <a:r>
              <a:rPr dirty="0" sz="1200" spc="-65">
                <a:latin typeface="Trebuchet MS"/>
                <a:cs typeface="Trebuchet MS"/>
              </a:rPr>
              <a:t>6,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-80">
                <a:latin typeface="Trebuchet MS"/>
                <a:cs typeface="Trebuchet MS"/>
              </a:rPr>
              <a:t>7).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741065" y="5183687"/>
            <a:ext cx="401150" cy="1641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57886" y="1401025"/>
          <a:ext cx="11514455" cy="4712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070"/>
                <a:gridCol w="7387590"/>
                <a:gridCol w="2278379"/>
              </a:tblGrid>
              <a:tr h="5451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Issue</a:t>
                      </a:r>
                      <a:r>
                        <a:rPr dirty="0" sz="1800" spc="-1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95">
                          <a:latin typeface="Georgia"/>
                          <a:cs typeface="Georgia"/>
                        </a:rPr>
                        <a:t>type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747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Name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60">
                          <a:latin typeface="Georgia"/>
                          <a:cs typeface="Georgia"/>
                        </a:rPr>
                        <a:t>Story</a:t>
                      </a:r>
                      <a:r>
                        <a:rPr dirty="0" sz="1800" spc="-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55">
                          <a:latin typeface="Georgia"/>
                          <a:cs typeface="Georgia"/>
                        </a:rPr>
                        <a:t>points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8187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114">
                          <a:latin typeface="Trebuchet MS"/>
                          <a:cs typeface="Trebuchet MS"/>
                        </a:rPr>
                        <a:t>STRES-60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00">
                          <a:latin typeface="Trebuchet MS"/>
                          <a:cs typeface="Trebuchet MS"/>
                        </a:rPr>
                        <a:t>Make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55">
                          <a:latin typeface="Trebuchet MS"/>
                          <a:cs typeface="Trebuchet MS"/>
                        </a:rPr>
                        <a:t>API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Call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635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80">
                          <a:latin typeface="Trebuchet MS"/>
                          <a:cs typeface="Trebuchet MS"/>
                        </a:rPr>
                        <a:t>STRES-61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0">
                          <a:latin typeface="Trebuchet MS"/>
                          <a:cs typeface="Trebuchet MS"/>
                        </a:rPr>
                        <a:t>app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save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update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0">
                          <a:latin typeface="Trebuchet MS"/>
                          <a:cs typeface="Trebuchet MS"/>
                        </a:rPr>
                        <a:t>details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automatically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93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dirty="0" sz="1600" spc="110">
                          <a:latin typeface="Trebuchet MS"/>
                          <a:cs typeface="Trebuchet MS"/>
                        </a:rPr>
                        <a:t>STRES-50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00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640"/>
                        </a:spcBef>
                      </a:pPr>
                      <a:r>
                        <a:rPr dirty="0" sz="1600" spc="70">
                          <a:latin typeface="Trebuchet MS"/>
                          <a:cs typeface="Trebuchet MS"/>
                        </a:rPr>
                        <a:t>Improvement</a:t>
                      </a:r>
                      <a:r>
                        <a:rPr dirty="0" sz="1600" spc="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UI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0">
                          <a:latin typeface="Trebuchet MS"/>
                          <a:cs typeface="Trebuchet MS"/>
                        </a:rPr>
                        <a:t>app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082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640"/>
                        </a:spcBef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082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635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0">
                          <a:latin typeface="Trebuchet MS"/>
                          <a:cs typeface="Trebuchet MS"/>
                        </a:rPr>
                        <a:t>STRES-57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99410" marR="495300" indent="-2397760">
                        <a:lnSpc>
                          <a:spcPct val="114999"/>
                        </a:lnSpc>
                        <a:spcBef>
                          <a:spcPts val="1445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picture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resized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automatically</a:t>
                      </a:r>
                      <a:r>
                        <a:rPr dirty="0" sz="16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without 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resizing</a:t>
                      </a:r>
                      <a:r>
                        <a:rPr dirty="0" sz="1600" spc="-3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40">
                          <a:latin typeface="Trebuchet MS"/>
                          <a:cs typeface="Trebuchet MS"/>
                        </a:rPr>
                        <a:t>it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myself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835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87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00">
                          <a:latin typeface="Trebuchet MS"/>
                          <a:cs typeface="Trebuchet MS"/>
                        </a:rPr>
                        <a:t>STRES-62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Improving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database</a:t>
                      </a:r>
                      <a:r>
                        <a:rPr dirty="0" sz="160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90"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0">
                          <a:latin typeface="Trebuchet MS"/>
                          <a:cs typeface="Trebuchet MS"/>
                        </a:rPr>
                        <a:t>firebase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536" y="616077"/>
            <a:ext cx="459232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610"/>
              <a:t> </a:t>
            </a:r>
            <a:r>
              <a:rPr dirty="0" sz="4500" spc="185"/>
              <a:t>6</a:t>
            </a:r>
            <a:r>
              <a:rPr dirty="0" sz="4500" spc="-605"/>
              <a:t> </a:t>
            </a:r>
            <a:r>
              <a:rPr dirty="0" sz="4500" spc="475"/>
              <a:t>RECAP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19" y="628269"/>
            <a:ext cx="829246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595"/>
              <a:t> </a:t>
            </a:r>
            <a:r>
              <a:rPr dirty="0" sz="4500" spc="185"/>
              <a:t>6</a:t>
            </a:r>
            <a:r>
              <a:rPr dirty="0" sz="4500" spc="-590"/>
              <a:t> </a:t>
            </a:r>
            <a:r>
              <a:rPr dirty="0" sz="4500" spc="520"/>
              <a:t>BURNDOWN</a:t>
            </a:r>
            <a:r>
              <a:rPr dirty="0" sz="4500" spc="-585"/>
              <a:t> </a:t>
            </a:r>
            <a:r>
              <a:rPr dirty="0" sz="4500" spc="484"/>
              <a:t>CHART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3212" y="1476753"/>
            <a:ext cx="10998708" cy="5262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96430" y="1406016"/>
          <a:ext cx="11388725" cy="4797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160"/>
                <a:gridCol w="8008620"/>
                <a:gridCol w="2080260"/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  <a:spcBef>
                          <a:spcPts val="40"/>
                        </a:spcBef>
                      </a:pPr>
                      <a:r>
                        <a:rPr dirty="0" sz="1800" spc="105">
                          <a:latin typeface="Georgia"/>
                          <a:cs typeface="Georgia"/>
                        </a:rPr>
                        <a:t>Key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  <a:spcBef>
                          <a:spcPts val="40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Name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  <a:spcBef>
                          <a:spcPts val="40"/>
                        </a:spcBef>
                      </a:pPr>
                      <a:r>
                        <a:rPr dirty="0" sz="1800" spc="60">
                          <a:latin typeface="Georgia"/>
                          <a:cs typeface="Georgia"/>
                        </a:rPr>
                        <a:t>Story</a:t>
                      </a:r>
                      <a:r>
                        <a:rPr dirty="0" sz="1800" spc="-1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55">
                          <a:latin typeface="Georgia"/>
                          <a:cs typeface="Georgia"/>
                        </a:rPr>
                        <a:t>points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11892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STRES-63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Improve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UI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0">
                          <a:latin typeface="Trebuchet MS"/>
                          <a:cs typeface="Trebuchet MS"/>
                        </a:rPr>
                        <a:t>app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7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STRES-59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715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0">
                          <a:latin typeface="Trebuchet MS"/>
                          <a:cs typeface="Trebuchet MS"/>
                        </a:rPr>
                        <a:t>app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display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correct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information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across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pages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89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STRES-58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see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results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5">
                          <a:latin typeface="Trebuchet MS"/>
                          <a:cs typeface="Trebuchet MS"/>
                        </a:rPr>
                        <a:t>analysis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within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2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seconds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after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providing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picture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7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STRES-65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see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instruction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analyze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image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29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dirty="0" sz="1600" spc="105">
                          <a:latin typeface="Trebuchet MS"/>
                          <a:cs typeface="Trebuchet MS"/>
                        </a:rPr>
                        <a:t>STRES-66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1590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85">
                          <a:latin typeface="Trebuchet MS"/>
                          <a:cs typeface="Trebuchet MS"/>
                        </a:rPr>
                        <a:t>Finish</a:t>
                      </a:r>
                      <a:r>
                        <a:rPr dirty="0" sz="1600" spc="-2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technical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paper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dirty="0" sz="1600"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159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576529"/>
            <a:ext cx="547179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SPRINT</a:t>
            </a:r>
            <a:r>
              <a:rPr dirty="0" sz="4500" spc="-600"/>
              <a:t> </a:t>
            </a:r>
            <a:r>
              <a:rPr dirty="0" sz="4500" spc="-5"/>
              <a:t>7</a:t>
            </a:r>
            <a:r>
              <a:rPr dirty="0" sz="4500" spc="-615"/>
              <a:t> </a:t>
            </a:r>
            <a:r>
              <a:rPr dirty="0" sz="4500" spc="500"/>
              <a:t>BACKLOG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637159"/>
            <a:ext cx="1137666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3325" algn="l"/>
              </a:tabLst>
            </a:pPr>
            <a:r>
              <a:rPr dirty="0" u="sng" sz="4500" spc="420">
                <a:uFill>
                  <a:solidFill>
                    <a:srgbClr val="252525"/>
                  </a:solidFill>
                </a:uFill>
              </a:rPr>
              <a:t>SPRINT</a:t>
            </a:r>
            <a:r>
              <a:rPr dirty="0" u="sng" sz="4500" spc="-595">
                <a:uFill>
                  <a:solidFill>
                    <a:srgbClr val="252525"/>
                  </a:solidFill>
                </a:uFill>
              </a:rPr>
              <a:t> </a:t>
            </a:r>
            <a:r>
              <a:rPr dirty="0" u="sng" sz="4500" spc="-5">
                <a:uFill>
                  <a:solidFill>
                    <a:srgbClr val="252525"/>
                  </a:solidFill>
                </a:uFill>
              </a:rPr>
              <a:t>7</a:t>
            </a:r>
            <a:r>
              <a:rPr dirty="0" u="sng" sz="4500" spc="-605">
                <a:uFill>
                  <a:solidFill>
                    <a:srgbClr val="252525"/>
                  </a:solidFill>
                </a:uFill>
              </a:rPr>
              <a:t> </a:t>
            </a:r>
            <a:r>
              <a:rPr dirty="0" u="sng" sz="4500" spc="520">
                <a:uFill>
                  <a:solidFill>
                    <a:srgbClr val="252525"/>
                  </a:solidFill>
                </a:uFill>
              </a:rPr>
              <a:t>BURNDOWN</a:t>
            </a:r>
            <a:r>
              <a:rPr dirty="0" u="sng" sz="4500" spc="-595">
                <a:uFill>
                  <a:solidFill>
                    <a:srgbClr val="252525"/>
                  </a:solidFill>
                </a:uFill>
              </a:rPr>
              <a:t> </a:t>
            </a:r>
            <a:r>
              <a:rPr dirty="0" u="sng" sz="4500" spc="484">
                <a:uFill>
                  <a:solidFill>
                    <a:srgbClr val="252525"/>
                  </a:solidFill>
                </a:uFill>
              </a:rPr>
              <a:t>CHART	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0316" y="1763027"/>
            <a:ext cx="7872895" cy="4726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081" y="583438"/>
            <a:ext cx="340614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80"/>
              <a:t>TEST</a:t>
            </a:r>
            <a:r>
              <a:rPr dirty="0" sz="4500" spc="-635"/>
              <a:t> </a:t>
            </a:r>
            <a:r>
              <a:rPr dirty="0" sz="4500" spc="475"/>
              <a:t>CASES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7329" y="1342389"/>
          <a:ext cx="11661140" cy="5289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9080"/>
                <a:gridCol w="1259205"/>
                <a:gridCol w="1568450"/>
                <a:gridCol w="2455544"/>
                <a:gridCol w="1766570"/>
                <a:gridCol w="1834515"/>
                <a:gridCol w="1229359"/>
              </a:tblGrid>
              <a:tr h="5937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00" spc="45">
                          <a:latin typeface="Georgia"/>
                          <a:cs typeface="Georgia"/>
                        </a:rPr>
                        <a:t>Test</a:t>
                      </a:r>
                      <a:r>
                        <a:rPr dirty="0" sz="1600" spc="-1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85">
                          <a:latin typeface="Georgia"/>
                          <a:cs typeface="Georgia"/>
                        </a:rPr>
                        <a:t>case</a:t>
                      </a:r>
                      <a:r>
                        <a:rPr dirty="0" sz="1600" spc="-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50">
                          <a:latin typeface="Georgia"/>
                          <a:cs typeface="Georgia"/>
                        </a:rPr>
                        <a:t>for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00" spc="90">
                          <a:latin typeface="Georgia"/>
                          <a:cs typeface="Georgia"/>
                        </a:rPr>
                        <a:t>Key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00" spc="45">
                          <a:latin typeface="Georgia"/>
                          <a:cs typeface="Georgia"/>
                        </a:rPr>
                        <a:t>Test</a:t>
                      </a:r>
                      <a:r>
                        <a:rPr dirty="0" sz="1600" spc="-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85">
                          <a:latin typeface="Georgia"/>
                          <a:cs typeface="Georgia"/>
                        </a:rPr>
                        <a:t>case</a:t>
                      </a:r>
                      <a:r>
                        <a:rPr dirty="0" sz="1600" spc="-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50">
                          <a:latin typeface="Georgia"/>
                          <a:cs typeface="Georgia"/>
                        </a:rPr>
                        <a:t>id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marL="79692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00" spc="45">
                          <a:latin typeface="Georgia"/>
                          <a:cs typeface="Georgia"/>
                        </a:rPr>
                        <a:t>Test</a:t>
                      </a:r>
                      <a:r>
                        <a:rPr dirty="0" sz="1600" spc="-1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50">
                          <a:latin typeface="Georgia"/>
                          <a:cs typeface="Georgia"/>
                        </a:rPr>
                        <a:t>data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00" spc="70">
                          <a:latin typeface="Georgia"/>
                          <a:cs typeface="Georgia"/>
                        </a:rPr>
                        <a:t>Expected</a:t>
                      </a:r>
                      <a:r>
                        <a:rPr dirty="0" sz="1600" spc="-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40">
                          <a:latin typeface="Georgia"/>
                          <a:cs typeface="Georgia"/>
                        </a:rPr>
                        <a:t>results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00" spc="60">
                          <a:latin typeface="Georgia"/>
                          <a:cs typeface="Georgia"/>
                        </a:rPr>
                        <a:t>Actual</a:t>
                      </a:r>
                      <a:r>
                        <a:rPr dirty="0" sz="1600" spc="-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40">
                          <a:latin typeface="Georgia"/>
                          <a:cs typeface="Georgia"/>
                        </a:rPr>
                        <a:t>results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600" spc="25">
                          <a:latin typeface="Georgia"/>
                          <a:cs typeface="Georgia"/>
                        </a:rPr>
                        <a:t>Pass/fail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800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1200" spc="40"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dirty="0" sz="120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page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200" spc="75">
                          <a:latin typeface="Trebuchet MS"/>
                          <a:cs typeface="Trebuchet MS"/>
                        </a:rPr>
                        <a:t>STRES-65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200" spc="5">
                          <a:latin typeface="Trebuchet MS"/>
                          <a:cs typeface="Trebuchet MS"/>
                        </a:rPr>
                        <a:t>Test-75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16585" marR="448309" indent="-16065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Trebuchet MS"/>
                          <a:cs typeface="Trebuchet MS"/>
                        </a:rPr>
                        <a:t>email:</a:t>
                      </a:r>
                      <a:r>
                        <a:rPr dirty="0" u="sng" sz="1200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Trebuchet MS"/>
                          <a:cs typeface="Trebuchet MS"/>
                          <a:hlinkClick r:id="rId3"/>
                        </a:rPr>
                        <a:t>test@gmail.com </a:t>
                      </a:r>
                      <a:r>
                        <a:rPr dirty="0" sz="1200">
                          <a:solidFill>
                            <a:srgbClr val="2997E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5">
                          <a:latin typeface="Trebuchet MS"/>
                          <a:cs typeface="Trebuchet MS"/>
                        </a:rPr>
                        <a:t>password:test123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0" marR="129539">
                        <a:lnSpc>
                          <a:spcPct val="114999"/>
                        </a:lnSpc>
                        <a:spcBef>
                          <a:spcPts val="565"/>
                        </a:spcBef>
                      </a:pPr>
                      <a:r>
                        <a:rPr dirty="0" sz="1200" spc="50">
                          <a:latin typeface="Trebuchet MS"/>
                          <a:cs typeface="Trebuchet MS"/>
                        </a:rPr>
                        <a:t>Customers</a:t>
                      </a:r>
                      <a:r>
                        <a:rPr dirty="0" sz="12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5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2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95">
                          <a:latin typeface="Trebuchet MS"/>
                          <a:cs typeface="Trebuchet MS"/>
                        </a:rPr>
                        <a:t>know  </a:t>
                      </a:r>
                      <a:r>
                        <a:rPr dirty="0" sz="1200" spc="90">
                          <a:latin typeface="Trebuchet MS"/>
                          <a:cs typeface="Trebuchet MS"/>
                        </a:rPr>
                        <a:t>how </a:t>
                      </a:r>
                      <a:r>
                        <a:rPr dirty="0" sz="1200" spc="-15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dirty="0" sz="1200" spc="5">
                          <a:latin typeface="Trebuchet MS"/>
                          <a:cs typeface="Trebuchet MS"/>
                        </a:rPr>
                        <a:t>see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 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instruction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5255" marR="125730" indent="-2540">
                        <a:lnSpc>
                          <a:spcPct val="114999"/>
                        </a:lnSpc>
                        <a:spcBef>
                          <a:spcPts val="565"/>
                        </a:spcBef>
                      </a:pPr>
                      <a:r>
                        <a:rPr dirty="0" sz="1200" spc="15">
                          <a:latin typeface="Trebuchet MS"/>
                          <a:cs typeface="Trebuchet MS"/>
                        </a:rPr>
                        <a:t>After </a:t>
                      </a:r>
                      <a:r>
                        <a:rPr dirty="0" sz="1200" spc="35">
                          <a:latin typeface="Trebuchet MS"/>
                          <a:cs typeface="Trebuchet MS"/>
                        </a:rPr>
                        <a:t>login </a:t>
                      </a:r>
                      <a:r>
                        <a:rPr dirty="0" sz="1200" spc="-180">
                          <a:latin typeface="Trebuchet MS"/>
                          <a:cs typeface="Trebuchet MS"/>
                        </a:rPr>
                        <a:t>,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question  </a:t>
                      </a:r>
                      <a:r>
                        <a:rPr dirty="0" sz="1200" spc="60">
                          <a:latin typeface="Trebuchet MS"/>
                          <a:cs typeface="Trebuchet MS"/>
                        </a:rPr>
                        <a:t>mark</a:t>
                      </a:r>
                      <a:r>
                        <a:rPr dirty="0" sz="12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4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dirty="0" sz="12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85">
                          <a:latin typeface="Trebuchet MS"/>
                          <a:cs typeface="Trebuchet MS"/>
                        </a:rPr>
                        <a:t>shown</a:t>
                      </a:r>
                      <a:r>
                        <a:rPr dirty="0" sz="120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55">
                          <a:latin typeface="Trebuchet MS"/>
                          <a:cs typeface="Trebuchet MS"/>
                        </a:rPr>
                        <a:t>behind 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20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40">
                          <a:latin typeface="Trebuchet MS"/>
                          <a:cs typeface="Trebuchet MS"/>
                        </a:rPr>
                        <a:t>analyze</a:t>
                      </a:r>
                      <a:r>
                        <a:rPr dirty="0" sz="12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20">
                          <a:latin typeface="Trebuchet MS"/>
                          <a:cs typeface="Trebuchet MS"/>
                        </a:rPr>
                        <a:t>button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Trebuchet MS"/>
                          <a:cs typeface="Trebuchet MS"/>
                        </a:rPr>
                        <a:t>P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96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40"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dirty="0" sz="120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page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200" spc="75">
                          <a:latin typeface="Trebuchet MS"/>
                          <a:cs typeface="Trebuchet MS"/>
                        </a:rPr>
                        <a:t>STRES-65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15">
                          <a:latin typeface="Trebuchet MS"/>
                          <a:cs typeface="Trebuchet MS"/>
                        </a:rPr>
                        <a:t>Test-76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1200">
                          <a:latin typeface="Trebuchet MS"/>
                          <a:cs typeface="Trebuchet MS"/>
                        </a:rPr>
                        <a:t>email:</a:t>
                      </a:r>
                      <a:r>
                        <a:rPr dirty="0" u="sng" sz="12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Trebuchet MS"/>
                          <a:cs typeface="Trebuchet MS"/>
                          <a:hlinkClick r:id="rId3"/>
                        </a:rPr>
                        <a:t>test@gmail.com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200" spc="15">
                          <a:latin typeface="Trebuchet MS"/>
                          <a:cs typeface="Trebuchet MS"/>
                        </a:rPr>
                        <a:t>password:test123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63855" marR="168910" indent="-186055">
                        <a:lnSpc>
                          <a:spcPct val="114999"/>
                        </a:lnSpc>
                      </a:pPr>
                      <a:r>
                        <a:rPr dirty="0" sz="1200" spc="50">
                          <a:latin typeface="Trebuchet MS"/>
                          <a:cs typeface="Trebuchet MS"/>
                        </a:rPr>
                        <a:t>Customers</a:t>
                      </a:r>
                      <a:r>
                        <a:rPr dirty="0" sz="12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5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2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5">
                          <a:latin typeface="Trebuchet MS"/>
                          <a:cs typeface="Trebuchet MS"/>
                        </a:rPr>
                        <a:t>read 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20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instruction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0495" marR="142875" indent="1905">
                        <a:lnSpc>
                          <a:spcPct val="114999"/>
                        </a:lnSpc>
                        <a:spcBef>
                          <a:spcPts val="555"/>
                        </a:spcBef>
                      </a:pPr>
                      <a:r>
                        <a:rPr dirty="0" sz="1200" spc="65">
                          <a:latin typeface="Trebuchet MS"/>
                          <a:cs typeface="Trebuchet MS"/>
                        </a:rPr>
                        <a:t>Click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question  </a:t>
                      </a:r>
                      <a:r>
                        <a:rPr dirty="0" sz="1200" spc="60">
                          <a:latin typeface="Trebuchet MS"/>
                          <a:cs typeface="Trebuchet MS"/>
                        </a:rPr>
                        <a:t>mark</a:t>
                      </a:r>
                      <a:r>
                        <a:rPr dirty="0" sz="12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-10">
                          <a:latin typeface="Trebuchet MS"/>
                          <a:cs typeface="Trebuchet MS"/>
                        </a:rPr>
                        <a:t>button,</a:t>
                      </a:r>
                      <a:r>
                        <a:rPr dirty="0" sz="120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2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page  </a:t>
                      </a:r>
                      <a:r>
                        <a:rPr dirty="0" sz="1200" spc="85">
                          <a:latin typeface="Trebuchet MS"/>
                          <a:cs typeface="Trebuchet MS"/>
                        </a:rPr>
                        <a:t>show</a:t>
                      </a:r>
                      <a:r>
                        <a:rPr dirty="0" sz="1200" spc="-2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-5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instruction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Trebuchet MS"/>
                          <a:cs typeface="Trebuchet MS"/>
                        </a:rPr>
                        <a:t>P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076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55">
                          <a:latin typeface="Trebuchet MS"/>
                          <a:cs typeface="Trebuchet MS"/>
                        </a:rPr>
                        <a:t>Analyze</a:t>
                      </a:r>
                      <a:r>
                        <a:rPr dirty="0" sz="120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20">
                          <a:latin typeface="Trebuchet MS"/>
                          <a:cs typeface="Trebuchet MS"/>
                        </a:rPr>
                        <a:t>image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70">
                          <a:latin typeface="Trebuchet MS"/>
                          <a:cs typeface="Trebuchet MS"/>
                        </a:rPr>
                        <a:t>STRES-59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15">
                          <a:latin typeface="Trebuchet MS"/>
                          <a:cs typeface="Trebuchet MS"/>
                        </a:rPr>
                        <a:t>Test-68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456565" marR="448309">
                        <a:lnSpc>
                          <a:spcPct val="100000"/>
                        </a:lnSpc>
                      </a:pPr>
                      <a:r>
                        <a:rPr dirty="0" sz="1200">
                          <a:latin typeface="Trebuchet MS"/>
                          <a:cs typeface="Trebuchet MS"/>
                        </a:rPr>
                        <a:t>email:</a:t>
                      </a:r>
                      <a:r>
                        <a:rPr dirty="0" u="sng" sz="12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Trebuchet MS"/>
                          <a:cs typeface="Trebuchet MS"/>
                          <a:hlinkClick r:id="rId3"/>
                        </a:rPr>
                        <a:t>test@gmail.com </a:t>
                      </a:r>
                      <a:r>
                        <a:rPr dirty="0" sz="1200">
                          <a:solidFill>
                            <a:srgbClr val="392F2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5">
                          <a:latin typeface="Trebuchet MS"/>
                          <a:cs typeface="Trebuchet MS"/>
                        </a:rPr>
                        <a:t>password:test123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40">
                          <a:latin typeface="Trebuchet MS"/>
                          <a:cs typeface="Trebuchet MS"/>
                        </a:rPr>
                        <a:t>one</a:t>
                      </a:r>
                      <a:r>
                        <a:rPr dirty="0" sz="120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5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2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20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40">
                          <a:latin typeface="Trebuchet MS"/>
                          <a:cs typeface="Trebuchet MS"/>
                        </a:rPr>
                        <a:t>photo</a:t>
                      </a:r>
                      <a:r>
                        <a:rPr dirty="0" sz="120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5"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dirty="0" sz="120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60">
                          <a:latin typeface="Trebuchet MS"/>
                          <a:cs typeface="Trebuchet MS"/>
                        </a:rPr>
                        <a:t>phone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36854" marR="88900" indent="-140335">
                        <a:lnSpc>
                          <a:spcPct val="114999"/>
                        </a:lnSpc>
                        <a:spcBef>
                          <a:spcPts val="5"/>
                        </a:spcBef>
                      </a:pPr>
                      <a:r>
                        <a:rPr dirty="0" sz="1200" spc="50">
                          <a:latin typeface="Trebuchet MS"/>
                          <a:cs typeface="Trebuchet MS"/>
                        </a:rPr>
                        <a:t>Customers</a:t>
                      </a:r>
                      <a:r>
                        <a:rPr dirty="0" sz="12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5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2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5">
                          <a:latin typeface="Trebuchet MS"/>
                          <a:cs typeface="Trebuchet MS"/>
                        </a:rPr>
                        <a:t>see</a:t>
                      </a:r>
                      <a:r>
                        <a:rPr dirty="0" sz="12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  </a:t>
                      </a:r>
                      <a:r>
                        <a:rPr dirty="0" sz="1200" spc="20">
                          <a:latin typeface="Trebuchet MS"/>
                          <a:cs typeface="Trebuchet MS"/>
                        </a:rPr>
                        <a:t>image</a:t>
                      </a:r>
                      <a:r>
                        <a:rPr dirty="0" sz="120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4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dirty="0" sz="120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45">
                          <a:latin typeface="Trebuchet MS"/>
                          <a:cs typeface="Trebuchet MS"/>
                        </a:rPr>
                        <a:t>analyzing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7955" marR="139700" indent="1270">
                        <a:lnSpc>
                          <a:spcPct val="114999"/>
                        </a:lnSpc>
                        <a:spcBef>
                          <a:spcPts val="555"/>
                        </a:spcBef>
                      </a:pPr>
                      <a:r>
                        <a:rPr dirty="0" sz="1200" spc="65">
                          <a:latin typeface="Trebuchet MS"/>
                          <a:cs typeface="Trebuchet MS"/>
                        </a:rPr>
                        <a:t>Click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dirty="0" sz="1200" spc="40">
                          <a:latin typeface="Trebuchet MS"/>
                          <a:cs typeface="Trebuchet MS"/>
                        </a:rPr>
                        <a:t>analyze  </a:t>
                      </a:r>
                      <a:r>
                        <a:rPr dirty="0" sz="1200" spc="20">
                          <a:latin typeface="Trebuchet MS"/>
                          <a:cs typeface="Trebuchet MS"/>
                        </a:rPr>
                        <a:t>image </a:t>
                      </a:r>
                      <a:r>
                        <a:rPr dirty="0" sz="1200" spc="-10">
                          <a:latin typeface="Trebuchet MS"/>
                          <a:cs typeface="Trebuchet MS"/>
                        </a:rPr>
                        <a:t>button, </a:t>
                      </a:r>
                      <a:r>
                        <a:rPr dirty="0" sz="1200" spc="75">
                          <a:latin typeface="Trebuchet MS"/>
                          <a:cs typeface="Trebuchet MS"/>
                        </a:rPr>
                        <a:t>app  </a:t>
                      </a:r>
                      <a:r>
                        <a:rPr dirty="0" sz="1200" spc="80">
                          <a:latin typeface="Trebuchet MS"/>
                          <a:cs typeface="Trebuchet MS"/>
                        </a:rPr>
                        <a:t>shows </a:t>
                      </a:r>
                      <a:r>
                        <a:rPr dirty="0" sz="1200" spc="45">
                          <a:latin typeface="Trebuchet MS"/>
                          <a:cs typeface="Trebuchet MS"/>
                        </a:rPr>
                        <a:t>analyzing </a:t>
                      </a:r>
                      <a:r>
                        <a:rPr dirty="0" sz="1200" spc="65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dirty="0" sz="1200" spc="40">
                          <a:latin typeface="Trebuchet MS"/>
                          <a:cs typeface="Trebuchet MS"/>
                        </a:rPr>
                        <a:t>loading</a:t>
                      </a:r>
                      <a:r>
                        <a:rPr dirty="0" sz="1200" spc="-2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25">
                          <a:latin typeface="Trebuchet MS"/>
                          <a:cs typeface="Trebuchet MS"/>
                        </a:rPr>
                        <a:t>circle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Trebuchet MS"/>
                          <a:cs typeface="Trebuchet MS"/>
                        </a:rPr>
                        <a:t>P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4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1200" spc="45">
                          <a:latin typeface="Trebuchet MS"/>
                          <a:cs typeface="Trebuchet MS"/>
                        </a:rPr>
                        <a:t>History</a:t>
                      </a:r>
                      <a:r>
                        <a:rPr dirty="0" sz="120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page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1200" spc="65">
                          <a:latin typeface="Trebuchet MS"/>
                          <a:cs typeface="Trebuchet MS"/>
                        </a:rPr>
                        <a:t>STRES-58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1200" spc="20">
                          <a:latin typeface="Trebuchet MS"/>
                          <a:cs typeface="Trebuchet MS"/>
                        </a:rPr>
                        <a:t>Test-62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456565" marR="448309">
                        <a:lnSpc>
                          <a:spcPct val="100000"/>
                        </a:lnSpc>
                      </a:pPr>
                      <a:r>
                        <a:rPr dirty="0" sz="120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mai</a:t>
                      </a:r>
                      <a:r>
                        <a:rPr dirty="0" sz="1200" spc="-5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200" spc="-5">
                          <a:latin typeface="Trebuchet MS"/>
                          <a:cs typeface="Trebuchet MS"/>
                        </a:rPr>
                        <a:t>:</a:t>
                      </a:r>
                      <a:r>
                        <a:rPr dirty="0" u="sng" sz="12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Trebuchet MS"/>
                          <a:cs typeface="Trebuchet MS"/>
                          <a:hlinkClick r:id="rId3"/>
                        </a:rPr>
                        <a:t>test</a:t>
                      </a:r>
                      <a:r>
                        <a:rPr dirty="0" u="sng" sz="1200" spc="-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Trebuchet MS"/>
                          <a:cs typeface="Trebuchet MS"/>
                          <a:hlinkClick r:id="rId3"/>
                        </a:rPr>
                        <a:t>@</a:t>
                      </a:r>
                      <a:r>
                        <a:rPr dirty="0" u="sng" sz="1200" spc="-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Trebuchet MS"/>
                          <a:cs typeface="Trebuchet MS"/>
                          <a:hlinkClick r:id="rId3"/>
                        </a:rPr>
                        <a:t>gmail</a:t>
                      </a:r>
                      <a:r>
                        <a:rPr dirty="0" u="sng" sz="12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Trebuchet MS"/>
                          <a:cs typeface="Trebuchet MS"/>
                          <a:hlinkClick r:id="rId3"/>
                        </a:rPr>
                        <a:t>.com </a:t>
                      </a:r>
                      <a:r>
                        <a:rPr dirty="0" sz="1200">
                          <a:solidFill>
                            <a:srgbClr val="392F2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5">
                          <a:latin typeface="Trebuchet MS"/>
                          <a:cs typeface="Trebuchet MS"/>
                        </a:rPr>
                        <a:t>password:test123  </a:t>
                      </a:r>
                      <a:r>
                        <a:rPr dirty="0" sz="1200" spc="45">
                          <a:latin typeface="Trebuchet MS"/>
                          <a:cs typeface="Trebuchet MS"/>
                        </a:rPr>
                        <a:t>quiz</a:t>
                      </a:r>
                      <a:r>
                        <a:rPr dirty="0" sz="12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grade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86715" marR="116839" indent="-259079">
                        <a:lnSpc>
                          <a:spcPct val="100000"/>
                        </a:lnSpc>
                      </a:pPr>
                      <a:r>
                        <a:rPr dirty="0" sz="1200" spc="50">
                          <a:latin typeface="Trebuchet MS"/>
                          <a:cs typeface="Trebuchet MS"/>
                        </a:rPr>
                        <a:t>Customers</a:t>
                      </a:r>
                      <a:r>
                        <a:rPr dirty="0" sz="1200" spc="-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5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2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50">
                          <a:latin typeface="Trebuchet MS"/>
                          <a:cs typeface="Trebuchet MS"/>
                        </a:rPr>
                        <a:t>check 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20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past</a:t>
                      </a:r>
                      <a:r>
                        <a:rPr dirty="0" sz="12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20">
                          <a:latin typeface="Trebuchet MS"/>
                          <a:cs typeface="Trebuchet MS"/>
                        </a:rPr>
                        <a:t>result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9060" marR="90170" indent="-127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200" spc="65">
                          <a:latin typeface="Trebuchet MS"/>
                          <a:cs typeface="Trebuchet MS"/>
                        </a:rPr>
                        <a:t>Click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dirty="0" sz="1200" spc="40">
                          <a:latin typeface="Trebuchet MS"/>
                          <a:cs typeface="Trebuchet MS"/>
                        </a:rPr>
                        <a:t>history </a:t>
                      </a:r>
                      <a:r>
                        <a:rPr dirty="0" sz="1200" spc="65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dirty="0" sz="1200" spc="45">
                          <a:latin typeface="Trebuchet MS"/>
                          <a:cs typeface="Trebuchet MS"/>
                        </a:rPr>
                        <a:t>click </a:t>
                      </a:r>
                      <a:r>
                        <a:rPr dirty="0" sz="1200" spc="20">
                          <a:latin typeface="Trebuchet MS"/>
                          <a:cs typeface="Trebuchet MS"/>
                        </a:rPr>
                        <a:t>other </a:t>
                      </a:r>
                      <a:r>
                        <a:rPr dirty="0" sz="1200" spc="-10">
                          <a:latin typeface="Trebuchet MS"/>
                          <a:cs typeface="Trebuchet MS"/>
                        </a:rPr>
                        <a:t>details,  </a:t>
                      </a:r>
                      <a:r>
                        <a:rPr dirty="0" sz="1200" spc="85">
                          <a:latin typeface="Trebuchet MS"/>
                          <a:cs typeface="Trebuchet MS"/>
                        </a:rPr>
                        <a:t>show</a:t>
                      </a:r>
                      <a:r>
                        <a:rPr dirty="0" sz="120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2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55">
                          <a:latin typeface="Trebuchet MS"/>
                          <a:cs typeface="Trebuchet MS"/>
                        </a:rPr>
                        <a:t>previous</a:t>
                      </a:r>
                      <a:r>
                        <a:rPr dirty="0" sz="12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45">
                          <a:latin typeface="Trebuchet MS"/>
                          <a:cs typeface="Trebuchet MS"/>
                        </a:rPr>
                        <a:t>quiz 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grade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863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1200">
                          <a:latin typeface="Trebuchet MS"/>
                          <a:cs typeface="Trebuchet MS"/>
                        </a:rPr>
                        <a:t>P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638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40">
                          <a:latin typeface="Trebuchet MS"/>
                          <a:cs typeface="Trebuchet MS"/>
                        </a:rPr>
                        <a:t>Take</a:t>
                      </a:r>
                      <a:r>
                        <a:rPr dirty="0" sz="120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picture</a:t>
                      </a:r>
                      <a:r>
                        <a:rPr dirty="0" sz="12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0">
                          <a:latin typeface="Trebuchet MS"/>
                          <a:cs typeface="Trebuchet MS"/>
                        </a:rPr>
                        <a:t>page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65">
                          <a:latin typeface="Trebuchet MS"/>
                          <a:cs typeface="Trebuchet MS"/>
                        </a:rPr>
                        <a:t>STRES-55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200" spc="20">
                          <a:latin typeface="Trebuchet MS"/>
                          <a:cs typeface="Trebuchet MS"/>
                        </a:rPr>
                        <a:t>Test-64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Trebuchet MS"/>
                          <a:cs typeface="Trebuchet MS"/>
                        </a:rPr>
                        <a:t>email:</a:t>
                      </a:r>
                      <a:r>
                        <a:rPr dirty="0" u="sng" sz="12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Trebuchet MS"/>
                          <a:cs typeface="Trebuchet MS"/>
                          <a:hlinkClick r:id="rId3"/>
                        </a:rPr>
                        <a:t>test@gmail.com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200" spc="15">
                          <a:latin typeface="Trebuchet MS"/>
                          <a:cs typeface="Trebuchet MS"/>
                        </a:rPr>
                        <a:t>password:test123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just" marL="113664" marR="103505" indent="38100">
                        <a:lnSpc>
                          <a:spcPct val="100000"/>
                        </a:lnSpc>
                      </a:pPr>
                      <a:r>
                        <a:rPr dirty="0" sz="1200" spc="15">
                          <a:latin typeface="Trebuchet MS"/>
                          <a:cs typeface="Trebuchet MS"/>
                        </a:rPr>
                        <a:t>After </a:t>
                      </a:r>
                      <a:r>
                        <a:rPr dirty="0" sz="1200" spc="35">
                          <a:latin typeface="Trebuchet MS"/>
                          <a:cs typeface="Trebuchet MS"/>
                        </a:rPr>
                        <a:t>customers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take  </a:t>
                      </a:r>
                      <a:r>
                        <a:rPr dirty="0" sz="1200" spc="10">
                          <a:latin typeface="Trebuchet MS"/>
                          <a:cs typeface="Trebuchet MS"/>
                        </a:rPr>
                        <a:t>pictures,</a:t>
                      </a:r>
                      <a:r>
                        <a:rPr dirty="0" sz="12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35">
                          <a:latin typeface="Trebuchet MS"/>
                          <a:cs typeface="Trebuchet MS"/>
                        </a:rPr>
                        <a:t>pictures</a:t>
                      </a:r>
                      <a:r>
                        <a:rPr dirty="0" sz="12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45">
                          <a:latin typeface="Trebuchet MS"/>
                          <a:cs typeface="Trebuchet MS"/>
                        </a:rPr>
                        <a:t>will  </a:t>
                      </a:r>
                      <a:r>
                        <a:rPr dirty="0" sz="1200" spc="20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dirty="0" sz="120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25">
                          <a:latin typeface="Trebuchet MS"/>
                          <a:cs typeface="Trebuchet MS"/>
                        </a:rPr>
                        <a:t>stored</a:t>
                      </a:r>
                      <a:r>
                        <a:rPr dirty="0" sz="120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7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20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50">
                          <a:latin typeface="Trebuchet MS"/>
                          <a:cs typeface="Trebuchet MS"/>
                        </a:rPr>
                        <a:t>found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0810" marR="122555" indent="63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sz="1200" spc="40">
                          <a:latin typeface="Trebuchet MS"/>
                          <a:cs typeface="Trebuchet MS"/>
                        </a:rPr>
                        <a:t>Take </a:t>
                      </a:r>
                      <a:r>
                        <a:rPr dirty="0" sz="1200">
                          <a:latin typeface="Trebuchet MS"/>
                          <a:cs typeface="Trebuchet MS"/>
                        </a:rPr>
                        <a:t>the picture, </a:t>
                      </a:r>
                      <a:r>
                        <a:rPr dirty="0" sz="1200" spc="-30">
                          <a:latin typeface="Trebuchet MS"/>
                          <a:cs typeface="Trebuchet MS"/>
                        </a:rPr>
                        <a:t>it  </a:t>
                      </a:r>
                      <a:r>
                        <a:rPr dirty="0" sz="1200" spc="65">
                          <a:latin typeface="Trebuchet MS"/>
                          <a:cs typeface="Trebuchet MS"/>
                        </a:rPr>
                        <a:t>showed</a:t>
                      </a:r>
                      <a:r>
                        <a:rPr dirty="0" sz="120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55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20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40">
                          <a:latin typeface="Trebuchet MS"/>
                          <a:cs typeface="Trebuchet MS"/>
                        </a:rPr>
                        <a:t>history</a:t>
                      </a:r>
                      <a:r>
                        <a:rPr dirty="0" sz="120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65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dirty="0" sz="1200" spc="55">
                          <a:latin typeface="Trebuchet MS"/>
                          <a:cs typeface="Trebuchet MS"/>
                        </a:rPr>
                        <a:t>can </a:t>
                      </a:r>
                      <a:r>
                        <a:rPr dirty="0" sz="1200" spc="20">
                          <a:latin typeface="Trebuchet MS"/>
                          <a:cs typeface="Trebuchet MS"/>
                        </a:rPr>
                        <a:t>be </a:t>
                      </a:r>
                      <a:r>
                        <a:rPr dirty="0" sz="1200" spc="50">
                          <a:latin typeface="Trebuchet MS"/>
                          <a:cs typeface="Trebuchet MS"/>
                        </a:rPr>
                        <a:t>found </a:t>
                      </a:r>
                      <a:r>
                        <a:rPr dirty="0" sz="1200" spc="60">
                          <a:latin typeface="Trebuchet MS"/>
                          <a:cs typeface="Trebuchet MS"/>
                        </a:rPr>
                        <a:t>in  </a:t>
                      </a:r>
                      <a:r>
                        <a:rPr dirty="0" sz="1200" spc="15">
                          <a:latin typeface="Trebuchet MS"/>
                          <a:cs typeface="Trebuchet MS"/>
                        </a:rPr>
                        <a:t>firebase</a:t>
                      </a:r>
                      <a:r>
                        <a:rPr dirty="0" sz="1200" spc="-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00" spc="15">
                          <a:latin typeface="Trebuchet MS"/>
                          <a:cs typeface="Trebuchet MS"/>
                        </a:rPr>
                        <a:t>storage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1111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Trebuchet MS"/>
                          <a:cs typeface="Trebuchet MS"/>
                        </a:rPr>
                        <a:t>P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89470" y="1399019"/>
          <a:ext cx="11479530" cy="518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8785"/>
                <a:gridCol w="8192770"/>
                <a:gridCol w="1557654"/>
              </a:tblGrid>
              <a:tr h="6037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105">
                          <a:latin typeface="Georgia"/>
                          <a:cs typeface="Georgia"/>
                        </a:rPr>
                        <a:t>Key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50">
                          <a:latin typeface="Georgia"/>
                          <a:cs typeface="Georgia"/>
                        </a:rPr>
                        <a:t>Name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800" spc="25">
                          <a:latin typeface="Georgia"/>
                          <a:cs typeface="Georgia"/>
                        </a:rPr>
                        <a:t>Status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856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STRES-63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Improve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UI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0">
                          <a:latin typeface="Trebuchet MS"/>
                          <a:cs typeface="Trebuchet MS"/>
                        </a:rPr>
                        <a:t>app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 spc="85">
                          <a:latin typeface="Trebuchet MS"/>
                          <a:cs typeface="Trebuchet MS"/>
                        </a:rPr>
                        <a:t>Done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87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600" spc="100">
                          <a:latin typeface="Trebuchet MS"/>
                          <a:cs typeface="Trebuchet MS"/>
                        </a:rPr>
                        <a:t>STRES-59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0">
                          <a:latin typeface="Trebuchet MS"/>
                          <a:cs typeface="Trebuchet MS"/>
                        </a:rPr>
                        <a:t>app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display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correct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information</a:t>
                      </a:r>
                      <a:r>
                        <a:rPr dirty="0" sz="160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across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pages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 spc="85">
                          <a:latin typeface="Trebuchet MS"/>
                          <a:cs typeface="Trebuchet MS"/>
                        </a:rPr>
                        <a:t>Done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6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0">
                          <a:latin typeface="Trebuchet MS"/>
                          <a:cs typeface="Trebuchet MS"/>
                        </a:rPr>
                        <a:t>STRES-58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see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results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analysis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within</a:t>
                      </a:r>
                      <a:r>
                        <a:rPr dirty="0" sz="160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2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seconds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5">
                          <a:latin typeface="Trebuchet MS"/>
                          <a:cs typeface="Trebuchet MS"/>
                        </a:rPr>
                        <a:t>after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providing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picture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 spc="90">
                          <a:latin typeface="Trebuchet MS"/>
                          <a:cs typeface="Trebuchet MS"/>
                        </a:rPr>
                        <a:t>Done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6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95">
                          <a:latin typeface="Trebuchet MS"/>
                          <a:cs typeface="Trebuchet MS"/>
                        </a:rPr>
                        <a:t>STRES-65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14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600" spc="-2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1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see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instruction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analyze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0">
                          <a:latin typeface="Trebuchet MS"/>
                          <a:cs typeface="Trebuchet MS"/>
                        </a:rPr>
                        <a:t>image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 spc="85">
                          <a:latin typeface="Trebuchet MS"/>
                          <a:cs typeface="Trebuchet MS"/>
                        </a:rPr>
                        <a:t>Done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13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105">
                          <a:latin typeface="Trebuchet MS"/>
                          <a:cs typeface="Trebuchet MS"/>
                        </a:rPr>
                        <a:t>STRES-66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600" spc="85">
                          <a:latin typeface="Trebuchet MS"/>
                          <a:cs typeface="Trebuchet MS"/>
                        </a:rPr>
                        <a:t>Finish</a:t>
                      </a:r>
                      <a:r>
                        <a:rPr dirty="0" sz="1600" spc="-2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5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technical</a:t>
                      </a:r>
                      <a:r>
                        <a:rPr dirty="0" sz="160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paper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 spc="90">
                          <a:latin typeface="Trebuchet MS"/>
                          <a:cs typeface="Trebuchet MS"/>
                        </a:rPr>
                        <a:t>Done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639013"/>
            <a:ext cx="10748645" cy="6515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100" spc="100">
                <a:solidFill>
                  <a:srgbClr val="B3530F"/>
                </a:solidFill>
              </a:rPr>
              <a:t>Stories</a:t>
            </a:r>
            <a:r>
              <a:rPr dirty="0" sz="4100" spc="-565">
                <a:solidFill>
                  <a:srgbClr val="B3530F"/>
                </a:solidFill>
              </a:rPr>
              <a:t> </a:t>
            </a:r>
            <a:r>
              <a:rPr dirty="0" sz="4100" spc="-470">
                <a:solidFill>
                  <a:srgbClr val="B3530F"/>
                </a:solidFill>
              </a:rPr>
              <a:t>/</a:t>
            </a:r>
            <a:r>
              <a:rPr dirty="0" sz="4100" spc="-525">
                <a:solidFill>
                  <a:srgbClr val="B3530F"/>
                </a:solidFill>
              </a:rPr>
              <a:t> </a:t>
            </a:r>
            <a:r>
              <a:rPr dirty="0" sz="4100" spc="130">
                <a:solidFill>
                  <a:srgbClr val="B3530F"/>
                </a:solidFill>
              </a:rPr>
              <a:t>tasks</a:t>
            </a:r>
            <a:r>
              <a:rPr dirty="0" sz="4100" spc="-550">
                <a:solidFill>
                  <a:srgbClr val="B3530F"/>
                </a:solidFill>
              </a:rPr>
              <a:t> </a:t>
            </a:r>
            <a:r>
              <a:rPr dirty="0" sz="4100" spc="150">
                <a:solidFill>
                  <a:srgbClr val="B3530F"/>
                </a:solidFill>
              </a:rPr>
              <a:t>Completed</a:t>
            </a:r>
            <a:r>
              <a:rPr dirty="0" sz="4100" spc="-570">
                <a:solidFill>
                  <a:srgbClr val="B3530F"/>
                </a:solidFill>
              </a:rPr>
              <a:t> </a:t>
            </a:r>
            <a:r>
              <a:rPr dirty="0" sz="4100" spc="245">
                <a:solidFill>
                  <a:srgbClr val="B3530F"/>
                </a:solidFill>
              </a:rPr>
              <a:t>and</a:t>
            </a:r>
            <a:r>
              <a:rPr dirty="0" sz="4100" spc="-545">
                <a:solidFill>
                  <a:srgbClr val="B3530F"/>
                </a:solidFill>
              </a:rPr>
              <a:t> </a:t>
            </a:r>
            <a:r>
              <a:rPr dirty="0" sz="4100" spc="85">
                <a:solidFill>
                  <a:srgbClr val="B3530F"/>
                </a:solidFill>
              </a:rPr>
              <a:t>not</a:t>
            </a:r>
            <a:r>
              <a:rPr dirty="0" sz="4100" spc="-550">
                <a:solidFill>
                  <a:srgbClr val="B3530F"/>
                </a:solidFill>
              </a:rPr>
              <a:t> </a:t>
            </a:r>
            <a:r>
              <a:rPr dirty="0" sz="4100" spc="110">
                <a:solidFill>
                  <a:srgbClr val="B3530F"/>
                </a:solidFill>
              </a:rPr>
              <a:t>completed</a:t>
            </a:r>
            <a:endParaRPr sz="4100"/>
          </a:p>
        </p:txBody>
      </p:sp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3191" y="1398777"/>
            <a:ext cx="11369040" cy="5256530"/>
            <a:chOff x="393191" y="1398777"/>
            <a:chExt cx="11369040" cy="5256530"/>
          </a:xfrm>
        </p:grpSpPr>
        <p:sp>
          <p:nvSpPr>
            <p:cNvPr id="3" name="object 3"/>
            <p:cNvSpPr/>
            <p:nvPr/>
          </p:nvSpPr>
          <p:spPr>
            <a:xfrm>
              <a:off x="393191" y="1405127"/>
              <a:ext cx="11369040" cy="0"/>
            </a:xfrm>
            <a:custGeom>
              <a:avLst/>
              <a:gdLst/>
              <a:ahLst/>
              <a:cxnLst/>
              <a:rect l="l" t="t" r="r" b="b"/>
              <a:pathLst>
                <a:path w="11369040" h="0">
                  <a:moveTo>
                    <a:pt x="0" y="0"/>
                  </a:moveTo>
                  <a:lnTo>
                    <a:pt x="11369040" y="0"/>
                  </a:lnTo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16790" y="1808879"/>
              <a:ext cx="7934147" cy="47037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59991" y="1443227"/>
              <a:ext cx="8427720" cy="52120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45108" y="3553980"/>
              <a:ext cx="9132570" cy="2689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43583" y="3360394"/>
              <a:ext cx="9133332" cy="268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84731" y="3459479"/>
              <a:ext cx="8941435" cy="76200"/>
            </a:xfrm>
            <a:custGeom>
              <a:avLst/>
              <a:gdLst/>
              <a:ahLst/>
              <a:cxnLst/>
              <a:rect l="l" t="t" r="r" b="b"/>
              <a:pathLst>
                <a:path w="8941435" h="76200">
                  <a:moveTo>
                    <a:pt x="8864727" y="0"/>
                  </a:moveTo>
                  <a:lnTo>
                    <a:pt x="8864727" y="76200"/>
                  </a:lnTo>
                  <a:lnTo>
                    <a:pt x="8928227" y="44450"/>
                  </a:lnTo>
                  <a:lnTo>
                    <a:pt x="8877427" y="44450"/>
                  </a:lnTo>
                  <a:lnTo>
                    <a:pt x="8877427" y="31750"/>
                  </a:lnTo>
                  <a:lnTo>
                    <a:pt x="8928227" y="31750"/>
                  </a:lnTo>
                  <a:lnTo>
                    <a:pt x="8864727" y="0"/>
                  </a:lnTo>
                  <a:close/>
                </a:path>
                <a:path w="8941435" h="76200">
                  <a:moveTo>
                    <a:pt x="8864727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8864727" y="44450"/>
                  </a:lnTo>
                  <a:lnTo>
                    <a:pt x="8864727" y="31750"/>
                  </a:lnTo>
                  <a:close/>
                </a:path>
                <a:path w="8941435" h="76200">
                  <a:moveTo>
                    <a:pt x="8928227" y="31750"/>
                  </a:moveTo>
                  <a:lnTo>
                    <a:pt x="8877427" y="31750"/>
                  </a:lnTo>
                  <a:lnTo>
                    <a:pt x="8877427" y="44450"/>
                  </a:lnTo>
                  <a:lnTo>
                    <a:pt x="8928227" y="44450"/>
                  </a:lnTo>
                  <a:lnTo>
                    <a:pt x="8940927" y="38100"/>
                  </a:lnTo>
                  <a:lnTo>
                    <a:pt x="8928227" y="31750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8779" y="0"/>
            <a:ext cx="8879205" cy="13290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130"/>
              </a:lnSpc>
              <a:spcBef>
                <a:spcPts val="100"/>
              </a:spcBef>
            </a:pPr>
            <a:r>
              <a:rPr dirty="0" sz="4500" spc="25">
                <a:latin typeface="Georgia"/>
                <a:cs typeface="Georgia"/>
              </a:rPr>
              <a:t>TEAM’S </a:t>
            </a:r>
            <a:r>
              <a:rPr dirty="0" sz="4500" spc="65">
                <a:latin typeface="Georgia"/>
                <a:cs typeface="Georgia"/>
              </a:rPr>
              <a:t>HISTORICAL</a:t>
            </a:r>
            <a:r>
              <a:rPr dirty="0" sz="4500" spc="-680">
                <a:latin typeface="Georgia"/>
                <a:cs typeface="Georgia"/>
              </a:rPr>
              <a:t> </a:t>
            </a:r>
            <a:r>
              <a:rPr dirty="0" sz="4500" spc="125">
                <a:latin typeface="Georgia"/>
                <a:cs typeface="Georgia"/>
              </a:rPr>
              <a:t>VELOCITY</a:t>
            </a:r>
            <a:endParaRPr sz="4500">
              <a:latin typeface="Georgia"/>
              <a:cs typeface="Georgia"/>
            </a:endParaRPr>
          </a:p>
          <a:p>
            <a:pPr marL="12700">
              <a:lnSpc>
                <a:spcPts val="5130"/>
              </a:lnSpc>
            </a:pPr>
            <a:r>
              <a:rPr dirty="0" sz="4500" spc="370"/>
              <a:t>(AVERAGE)</a:t>
            </a:r>
            <a:endParaRPr sz="4500"/>
          </a:p>
        </p:txBody>
      </p:sp>
      <p:sp>
        <p:nvSpPr>
          <p:cNvPr id="10" name="object 10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306304" y="3295650"/>
            <a:ext cx="10966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5">
                <a:latin typeface="Trebuchet MS"/>
                <a:cs typeface="Trebuchet MS"/>
              </a:rPr>
              <a:t>average</a:t>
            </a:r>
            <a:r>
              <a:rPr dirty="0" sz="1500" spc="-280">
                <a:latin typeface="Trebuchet MS"/>
                <a:cs typeface="Trebuchet MS"/>
              </a:rPr>
              <a:t> </a:t>
            </a:r>
            <a:r>
              <a:rPr dirty="0" sz="1500" spc="35">
                <a:latin typeface="Trebuchet MS"/>
                <a:cs typeface="Trebuchet MS"/>
              </a:rPr>
              <a:t>line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077" y="115011"/>
            <a:ext cx="577659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PRODUCT</a:t>
            </a:r>
            <a:r>
              <a:rPr dirty="0" sz="4500" spc="-635"/>
              <a:t> </a:t>
            </a:r>
            <a:r>
              <a:rPr dirty="0" sz="4500" spc="500"/>
              <a:t>BACKLOG</a:t>
            </a:r>
            <a:endParaRPr sz="45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1803" y="814577"/>
          <a:ext cx="11837035" cy="589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"/>
                <a:gridCol w="828675"/>
                <a:gridCol w="8641080"/>
                <a:gridCol w="1898014"/>
                <a:gridCol w="263525"/>
              </a:tblGrid>
              <a:tr h="220091">
                <a:tc gridSpan="5">
                  <a:txBody>
                    <a:bodyPr/>
                    <a:lstStyle/>
                    <a:p>
                      <a:pPr algn="ctr" marL="635">
                        <a:lnSpc>
                          <a:spcPts val="1635"/>
                        </a:lnSpc>
                      </a:pPr>
                      <a:r>
                        <a:rPr dirty="0" sz="1400" spc="25">
                          <a:latin typeface="Georgia"/>
                          <a:cs typeface="Georgia"/>
                        </a:rPr>
                        <a:t>User</a:t>
                      </a:r>
                      <a:r>
                        <a:rPr dirty="0" sz="1400" spc="-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400" spc="35">
                          <a:latin typeface="Georgia"/>
                          <a:cs typeface="Georgia"/>
                        </a:rPr>
                        <a:t>Stories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1614">
                <a:tc gridSpan="2"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"/>
                        </a:spcBef>
                      </a:pPr>
                      <a:r>
                        <a:rPr dirty="0" sz="1400" spc="85">
                          <a:latin typeface="Georgia"/>
                          <a:cs typeface="Georgia"/>
                        </a:rPr>
                        <a:t>Key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45"/>
                        </a:lnSpc>
                      </a:pPr>
                      <a:r>
                        <a:rPr dirty="0" sz="1400" spc="50">
                          <a:latin typeface="Georgia"/>
                          <a:cs typeface="Georgia"/>
                        </a:rPr>
                        <a:t>Summary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"/>
                        </a:spcBef>
                      </a:pPr>
                      <a:r>
                        <a:rPr dirty="0" sz="1400" spc="60">
                          <a:latin typeface="Georgia"/>
                          <a:cs typeface="Georgia"/>
                        </a:rPr>
                        <a:t>Place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249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52525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53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865"/>
                        </a:lnSpc>
                      </a:pPr>
                      <a:r>
                        <a:rPr dirty="0" sz="1050" spc="55">
                          <a:latin typeface="Trebuchet MS"/>
                          <a:cs typeface="Trebuchet MS"/>
                        </a:rPr>
                        <a:t>STRES-19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5252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865"/>
                        </a:lnSpc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register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myself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application.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5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keep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account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private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5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login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using</a:t>
                      </a:r>
                      <a:r>
                        <a:rPr dirty="0" sz="105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email/phone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password.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5252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8505">
                        <a:lnSpc>
                          <a:spcPts val="865"/>
                        </a:lnSpc>
                      </a:pPr>
                      <a:r>
                        <a:rPr dirty="0" sz="1050" spc="45">
                          <a:latin typeface="Trebuchet MS"/>
                          <a:cs typeface="Trebuchet MS"/>
                        </a:rPr>
                        <a:t>Home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Page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5252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91">
                <a:tc gridSpan="2"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75">
                          <a:latin typeface="Trebuchet MS"/>
                          <a:cs typeface="Trebuchet MS"/>
                        </a:rPr>
                        <a:t>STRES-20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9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login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5">
                          <a:latin typeface="Trebuchet MS"/>
                          <a:cs typeface="Trebuchet MS"/>
                        </a:rPr>
                        <a:t>app.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5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25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5">
                          <a:latin typeface="Trebuchet MS"/>
                          <a:cs typeface="Trebuchet MS"/>
                        </a:rPr>
                        <a:t>store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5">
                          <a:latin typeface="Trebuchet MS"/>
                          <a:cs typeface="Trebuchet MS"/>
                        </a:rPr>
                        <a:t>information.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45">
                          <a:latin typeface="Trebuchet MS"/>
                          <a:cs typeface="Trebuchet MS"/>
                        </a:rPr>
                        <a:t>Home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Page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8836">
                <a:tc gridSpan="2"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STRES-42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upload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picture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dirty="0" sz="1050" spc="-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0">
                          <a:latin typeface="Trebuchet MS"/>
                          <a:cs typeface="Trebuchet MS"/>
                        </a:rPr>
                        <a:t>phone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gallery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analyze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050" spc="-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20">
                          <a:latin typeface="Trebuchet MS"/>
                          <a:cs typeface="Trebuchet MS"/>
                        </a:rPr>
                        <a:t>get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accurate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information.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Image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Upload/Take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Picture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864">
                <a:tc gridSpan="2"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STRES-22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">
                          <a:latin typeface="Trebuchet MS"/>
                          <a:cs typeface="Trebuchet MS"/>
                        </a:rPr>
                        <a:t>take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picture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front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5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back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camera</a:t>
                      </a:r>
                      <a:r>
                        <a:rPr dirty="0" sz="105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upload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70">
                          <a:latin typeface="Trebuchet MS"/>
                          <a:cs typeface="Trebuchet MS"/>
                        </a:rPr>
                        <a:t>app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analyze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Image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Upload/Take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Picture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992">
                <a:tc gridSpan="2"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STRES-23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0">
                          <a:latin typeface="Trebuchet MS"/>
                          <a:cs typeface="Trebuchet MS"/>
                        </a:rPr>
                        <a:t>view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upload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history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5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5">
                          <a:latin typeface="Trebuchet MS"/>
                          <a:cs typeface="Trebuchet MS"/>
                        </a:rPr>
                        <a:t>their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results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20">
                          <a:latin typeface="Trebuchet MS"/>
                          <a:cs typeface="Trebuchet MS"/>
                        </a:rPr>
                        <a:t>Profile/History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05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consultation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864">
                <a:tc gridSpan="2"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STRES-24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signed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log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">
                          <a:latin typeface="Trebuchet MS"/>
                          <a:cs typeface="Trebuchet MS"/>
                        </a:rPr>
                        <a:t>out</a:t>
                      </a:r>
                      <a:r>
                        <a:rPr dirty="0" sz="105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5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have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0">
                          <a:latin typeface="Trebuchet MS"/>
                          <a:cs typeface="Trebuchet MS"/>
                        </a:rPr>
                        <a:t>privacy</a:t>
                      </a:r>
                      <a:r>
                        <a:rPr dirty="0" sz="105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5">
                          <a:latin typeface="Trebuchet MS"/>
                          <a:cs typeface="Trebuchet MS"/>
                        </a:rPr>
                        <a:t>app.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6357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25">
                          <a:latin typeface="Trebuchet MS"/>
                          <a:cs typeface="Trebuchet MS"/>
                        </a:rPr>
                        <a:t>Logout/Login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864">
                <a:tc gridSpan="2"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STRES-25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able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find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contacts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professional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help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Recommendation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865">
                <a:tc gridSpan="2"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70">
                          <a:latin typeface="Trebuchet MS"/>
                          <a:cs typeface="Trebuchet MS"/>
                        </a:rPr>
                        <a:t>STRES-26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able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0">
                          <a:latin typeface="Trebuchet MS"/>
                          <a:cs typeface="Trebuchet MS"/>
                        </a:rPr>
                        <a:t>view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history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recommendation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Recommendation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991">
                <a:tc gridSpan="2"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STRES-27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">
                          <a:latin typeface="Trebuchet MS"/>
                          <a:cs typeface="Trebuchet MS"/>
                        </a:rPr>
                        <a:t>create</a:t>
                      </a:r>
                      <a:r>
                        <a:rPr dirty="0" sz="105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profile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5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050" spc="-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05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5">
                          <a:latin typeface="Trebuchet MS"/>
                          <a:cs typeface="Trebuchet MS"/>
                        </a:rPr>
                        <a:t>store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account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5">
                          <a:latin typeface="Trebuchet MS"/>
                          <a:cs typeface="Trebuchet MS"/>
                        </a:rPr>
                        <a:t>information.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20">
                          <a:latin typeface="Trebuchet MS"/>
                          <a:cs typeface="Trebuchet MS"/>
                        </a:rPr>
                        <a:t>Profile/History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05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consultation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865">
                <a:tc gridSpan="2"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STRES-28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able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">
                          <a:latin typeface="Trebuchet MS"/>
                          <a:cs typeface="Trebuchet MS"/>
                        </a:rPr>
                        <a:t>edit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information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detail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20">
                          <a:latin typeface="Trebuchet MS"/>
                          <a:cs typeface="Trebuchet MS"/>
                        </a:rPr>
                        <a:t>Profile/History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05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consultation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864">
                <a:tc gridSpan="2"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70">
                          <a:latin typeface="Trebuchet MS"/>
                          <a:cs typeface="Trebuchet MS"/>
                        </a:rPr>
                        <a:t>STRES-29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able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0">
                          <a:latin typeface="Trebuchet MS"/>
                          <a:cs typeface="Trebuchet MS"/>
                        </a:rPr>
                        <a:t>add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captions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pictures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have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uploaded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Image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Upload/Take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Picture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992">
                <a:tc gridSpan="2"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70">
                          <a:latin typeface="Trebuchet MS"/>
                          <a:cs typeface="Trebuchet MS"/>
                        </a:rPr>
                        <a:t>STRES-30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able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0">
                          <a:latin typeface="Trebuchet MS"/>
                          <a:cs typeface="Trebuchet MS"/>
                        </a:rPr>
                        <a:t>view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personalized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tips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5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strategies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05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managing</a:t>
                      </a:r>
                      <a:r>
                        <a:rPr dirty="0" sz="1050" spc="-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symptoms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Recommendation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865">
                <a:tc gridSpan="2"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50">
                          <a:latin typeface="Trebuchet MS"/>
                          <a:cs typeface="Trebuchet MS"/>
                        </a:rPr>
                        <a:t>STRES-31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know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sign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depression,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5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risk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depression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Recommendation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877">
                <a:tc gridSpan="2"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STRES-48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link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hospital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05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make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appointment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doctor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Recommendation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903">
                <a:tc gridSpan="2"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STRES-52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70">
                          <a:latin typeface="Trebuchet MS"/>
                          <a:cs typeface="Trebuchet MS"/>
                        </a:rPr>
                        <a:t>app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keep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checking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depression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level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050" spc="-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know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75">
                          <a:latin typeface="Trebuchet MS"/>
                          <a:cs typeface="Trebuchet MS"/>
                        </a:rPr>
                        <a:t>when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depression</a:t>
                      </a:r>
                      <a:r>
                        <a:rPr dirty="0" sz="105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level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worse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20">
                          <a:latin typeface="Trebuchet MS"/>
                          <a:cs typeface="Trebuchet MS"/>
                        </a:rPr>
                        <a:t>Profile/History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05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consultation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903">
                <a:tc gridSpan="2"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STRES-34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know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risk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depression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about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me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after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">
                          <a:latin typeface="Trebuchet MS"/>
                          <a:cs typeface="Trebuchet MS"/>
                        </a:rPr>
                        <a:t>take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pictures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Image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Upload/Take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Picture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6890">
                <a:tc gridSpan="2"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60">
                          <a:latin typeface="Trebuchet MS"/>
                          <a:cs typeface="Trebuchet MS"/>
                        </a:rPr>
                        <a:t>STRES-35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know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some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tips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relieving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depression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dirty="0" sz="1050" spc="-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become</a:t>
                      </a:r>
                      <a:r>
                        <a:rPr dirty="0" sz="105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better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Recommendation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077" y="115011"/>
            <a:ext cx="577659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20"/>
              <a:t>PRODUCT</a:t>
            </a:r>
            <a:r>
              <a:rPr dirty="0" sz="4500" spc="-635"/>
              <a:t> </a:t>
            </a:r>
            <a:r>
              <a:rPr dirty="0" sz="4500" spc="500"/>
              <a:t>BACKLOG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5389" y="1032383"/>
          <a:ext cx="11837035" cy="2339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094"/>
                <a:gridCol w="8641715"/>
                <a:gridCol w="2162175"/>
              </a:tblGrid>
              <a:tr h="220090">
                <a:tc gridSpan="3">
                  <a:txBody>
                    <a:bodyPr/>
                    <a:lstStyle/>
                    <a:p>
                      <a:pPr algn="ctr" marL="1270">
                        <a:lnSpc>
                          <a:spcPts val="1635"/>
                        </a:lnSpc>
                      </a:pPr>
                      <a:r>
                        <a:rPr dirty="0" sz="1400" spc="25">
                          <a:latin typeface="Georgia"/>
                          <a:cs typeface="Georgia"/>
                        </a:rPr>
                        <a:t>User</a:t>
                      </a:r>
                      <a:r>
                        <a:rPr dirty="0" sz="1400" spc="-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400" spc="35">
                          <a:latin typeface="Georgia"/>
                          <a:cs typeface="Georgia"/>
                        </a:rPr>
                        <a:t>Stories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1614"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"/>
                        </a:spcBef>
                      </a:pPr>
                      <a:r>
                        <a:rPr dirty="0" sz="1400" spc="85">
                          <a:latin typeface="Georgia"/>
                          <a:cs typeface="Georgia"/>
                        </a:rPr>
                        <a:t>Key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45"/>
                        </a:lnSpc>
                      </a:pPr>
                      <a:r>
                        <a:rPr dirty="0" sz="1400" spc="50">
                          <a:latin typeface="Georgia"/>
                          <a:cs typeface="Georgia"/>
                        </a:rPr>
                        <a:t>Summary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635"/>
                        </a:lnSpc>
                        <a:spcBef>
                          <a:spcPts val="10"/>
                        </a:spcBef>
                      </a:pPr>
                      <a:r>
                        <a:rPr dirty="0" sz="1400" spc="60">
                          <a:latin typeface="Georgia"/>
                          <a:cs typeface="Georgia"/>
                        </a:rPr>
                        <a:t>Place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347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STRES-59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920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70">
                          <a:latin typeface="Trebuchet MS"/>
                          <a:cs typeface="Trebuchet MS"/>
                        </a:rPr>
                        <a:t>app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display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correct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information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across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pages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977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1050" spc="45">
                          <a:latin typeface="Trebuchet MS"/>
                          <a:cs typeface="Trebuchet MS"/>
                        </a:rPr>
                        <a:t>Home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Page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977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050" spc="60">
                          <a:latin typeface="Trebuchet MS"/>
                          <a:cs typeface="Trebuchet MS"/>
                        </a:rPr>
                        <a:t>STRES-58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050" spc="95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5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see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results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analysis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within</a:t>
                      </a:r>
                      <a:r>
                        <a:rPr dirty="0" sz="105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2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seconds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latin typeface="Trebuchet MS"/>
                          <a:cs typeface="Trebuchet MS"/>
                        </a:rPr>
                        <a:t>after</a:t>
                      </a:r>
                      <a:r>
                        <a:rPr dirty="0" sz="105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providing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picture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050" spc="45">
                          <a:latin typeface="Trebuchet MS"/>
                          <a:cs typeface="Trebuchet MS"/>
                        </a:rPr>
                        <a:t>Home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Page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8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050" spc="65">
                          <a:latin typeface="Trebuchet MS"/>
                          <a:cs typeface="Trebuchet MS"/>
                        </a:rPr>
                        <a:t>STRES-65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user,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see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instruction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analyze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image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933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Image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Upload/Take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Picture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933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563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1050" spc="55">
                          <a:latin typeface="Trebuchet MS"/>
                          <a:cs typeface="Trebuchet MS"/>
                        </a:rPr>
                        <a:t>STRES-61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135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050" spc="-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5"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70">
                          <a:latin typeface="Trebuchet MS"/>
                          <a:cs typeface="Trebuchet MS"/>
                        </a:rPr>
                        <a:t>app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40">
                          <a:latin typeface="Trebuchet MS"/>
                          <a:cs typeface="Trebuchet MS"/>
                        </a:rPr>
                        <a:t>save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65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update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5">
                          <a:latin typeface="Trebuchet MS"/>
                          <a:cs typeface="Trebuchet MS"/>
                        </a:rPr>
                        <a:t>details</a:t>
                      </a:r>
                      <a:r>
                        <a:rPr dirty="0" sz="1050" spc="-16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automatically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050" spc="40">
                          <a:latin typeface="Trebuchet MS"/>
                          <a:cs typeface="Trebuchet MS"/>
                        </a:rPr>
                        <a:t>Image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Upload/Take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Picture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436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1050" spc="60">
                          <a:latin typeface="Trebuchet MS"/>
                          <a:cs typeface="Trebuchet MS"/>
                        </a:rPr>
                        <a:t>STRES-57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135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50" spc="10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customer,</a:t>
                      </a:r>
                      <a:r>
                        <a:rPr dirty="0" sz="1050" spc="-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14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50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050" spc="-15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85"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50" spc="-13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picture</a:t>
                      </a:r>
                      <a:r>
                        <a:rPr dirty="0" sz="1050" spc="-16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05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0"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dirty="0" sz="1050" spc="-14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resized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automatically</a:t>
                      </a:r>
                      <a:r>
                        <a:rPr dirty="0" sz="1050" spc="-17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25">
                          <a:latin typeface="Trebuchet MS"/>
                          <a:cs typeface="Trebuchet MS"/>
                        </a:rPr>
                        <a:t>without</a:t>
                      </a:r>
                      <a:r>
                        <a:rPr dirty="0" sz="1050" spc="-14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resizing</a:t>
                      </a:r>
                      <a:r>
                        <a:rPr dirty="0" sz="1050" spc="-18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25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dirty="0" sz="1050" spc="-1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5">
                          <a:latin typeface="Trebuchet MS"/>
                          <a:cs typeface="Trebuchet MS"/>
                        </a:rPr>
                        <a:t>myself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050" spc="20">
                          <a:latin typeface="Trebuchet MS"/>
                          <a:cs typeface="Trebuchet MS"/>
                        </a:rPr>
                        <a:t>Profile/History</a:t>
                      </a:r>
                      <a:r>
                        <a:rPr dirty="0" sz="1050" spc="-1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050" spc="-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30">
                          <a:latin typeface="Trebuchet MS"/>
                          <a:cs typeface="Trebuchet MS"/>
                        </a:rPr>
                        <a:t>consultation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627634"/>
            <a:ext cx="1081659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34"/>
              <a:t>STORIES</a:t>
            </a:r>
            <a:r>
              <a:rPr dirty="0" sz="4500" spc="-595"/>
              <a:t> </a:t>
            </a:r>
            <a:r>
              <a:rPr dirty="0" sz="4500" spc="580"/>
              <a:t>AND</a:t>
            </a:r>
            <a:r>
              <a:rPr dirty="0" sz="4500" spc="-595"/>
              <a:t> </a:t>
            </a:r>
            <a:r>
              <a:rPr dirty="0" sz="4500" spc="500"/>
              <a:t>ACCEPTANCE</a:t>
            </a:r>
            <a:r>
              <a:rPr dirty="0" sz="4500" spc="-615"/>
              <a:t> </a:t>
            </a:r>
            <a:r>
              <a:rPr dirty="0" sz="4500" spc="490"/>
              <a:t>CRITERIA</a:t>
            </a:r>
            <a:endParaRPr sz="4500"/>
          </a:p>
        </p:txBody>
      </p:sp>
      <p:grpSp>
        <p:nvGrpSpPr>
          <p:cNvPr id="4" name="object 4"/>
          <p:cNvGrpSpPr/>
          <p:nvPr/>
        </p:nvGrpSpPr>
        <p:grpSpPr>
          <a:xfrm>
            <a:off x="387858" y="1534223"/>
            <a:ext cx="11378565" cy="4948555"/>
            <a:chOff x="387858" y="1534223"/>
            <a:chExt cx="11378565" cy="4948555"/>
          </a:xfrm>
        </p:grpSpPr>
        <p:sp>
          <p:nvSpPr>
            <p:cNvPr id="5" name="object 5"/>
            <p:cNvSpPr/>
            <p:nvPr/>
          </p:nvSpPr>
          <p:spPr>
            <a:xfrm>
              <a:off x="392620" y="1534223"/>
              <a:ext cx="11369040" cy="49484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7858" y="2204593"/>
              <a:ext cx="11378565" cy="0"/>
            </a:xfrm>
            <a:custGeom>
              <a:avLst/>
              <a:gdLst/>
              <a:ahLst/>
              <a:cxnLst/>
              <a:rect l="l" t="t" r="r" b="b"/>
              <a:pathLst>
                <a:path w="11378565" h="0">
                  <a:moveTo>
                    <a:pt x="0" y="0"/>
                  </a:moveTo>
                  <a:lnTo>
                    <a:pt x="11378565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87858" y="1534286"/>
          <a:ext cx="11383645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9679"/>
                <a:gridCol w="3789679"/>
                <a:gridCol w="3789679"/>
              </a:tblGrid>
              <a:tr h="6703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2000" spc="75">
                          <a:latin typeface="Georgia"/>
                          <a:cs typeface="Georgia"/>
                        </a:rPr>
                        <a:t>Scenario</a:t>
                      </a:r>
                      <a:endParaRPr sz="2000">
                        <a:latin typeface="Georgia"/>
                        <a:cs typeface="Georgia"/>
                      </a:endParaRPr>
                    </a:p>
                  </a:txBody>
                  <a:tcPr marL="0" marR="0" marB="0" marT="172720">
                    <a:solidFill>
                      <a:srgbClr val="CE8D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2000" spc="30">
                          <a:latin typeface="Georgia"/>
                          <a:cs typeface="Georgia"/>
                        </a:rPr>
                        <a:t>User</a:t>
                      </a:r>
                      <a:r>
                        <a:rPr dirty="0" sz="2000" spc="-1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2000" spc="65">
                          <a:latin typeface="Georgia"/>
                          <a:cs typeface="Georgia"/>
                        </a:rPr>
                        <a:t>Story</a:t>
                      </a:r>
                      <a:endParaRPr sz="2000">
                        <a:latin typeface="Georgia"/>
                        <a:cs typeface="Georgia"/>
                      </a:endParaRPr>
                    </a:p>
                  </a:txBody>
                  <a:tcPr marL="0" marR="0" marB="0" marT="172720">
                    <a:solidFill>
                      <a:srgbClr val="CE8D3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2000" spc="30">
                          <a:latin typeface="Georgia"/>
                          <a:cs typeface="Georgia"/>
                        </a:rPr>
                        <a:t>Status</a:t>
                      </a:r>
                      <a:endParaRPr sz="2000">
                        <a:latin typeface="Georgia"/>
                        <a:cs typeface="Georgia"/>
                      </a:endParaRPr>
                    </a:p>
                  </a:txBody>
                  <a:tcPr marL="0" marR="0" marB="0" marT="172720">
                    <a:solidFill>
                      <a:srgbClr val="CE8D3D"/>
                    </a:solidFill>
                  </a:tcPr>
                </a:tc>
              </a:tr>
              <a:tr h="427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90805" marR="84455">
                        <a:lnSpc>
                          <a:spcPct val="114999"/>
                        </a:lnSpc>
                      </a:pPr>
                      <a:r>
                        <a:rPr dirty="0" sz="1600" spc="-185">
                          <a:latin typeface="Trebuchet MS"/>
                          <a:cs typeface="Trebuchet MS"/>
                        </a:rPr>
                        <a:t>1. </a:t>
                      </a:r>
                      <a:r>
                        <a:rPr dirty="0" sz="1600" spc="50">
                          <a:latin typeface="Trebuchet MS"/>
                          <a:cs typeface="Trebuchet MS"/>
                        </a:rPr>
                        <a:t>customers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want </a:t>
                      </a:r>
                      <a:r>
                        <a:rPr dirty="0" sz="1600" spc="-25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know how </a:t>
                      </a:r>
                      <a:r>
                        <a:rPr dirty="0" sz="1600" spc="-25">
                          <a:latin typeface="Trebuchet MS"/>
                          <a:cs typeface="Trebuchet MS"/>
                        </a:rPr>
                        <a:t>to 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analyze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20">
                          <a:latin typeface="Trebuchet MS"/>
                          <a:cs typeface="Trebuchet MS"/>
                        </a:rPr>
                        <a:t>their</a:t>
                      </a:r>
                      <a:r>
                        <a:rPr dirty="0" sz="1600" spc="-1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images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90805" marR="650875">
                        <a:lnSpc>
                          <a:spcPct val="114999"/>
                        </a:lnSpc>
                      </a:pPr>
                      <a:r>
                        <a:rPr dirty="0" sz="1600" spc="80">
                          <a:latin typeface="Georgia"/>
                          <a:cs typeface="Georgia"/>
                        </a:rPr>
                        <a:t>Given</a:t>
                      </a:r>
                      <a:r>
                        <a:rPr dirty="0" sz="1600" spc="-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>
                          <a:latin typeface="Georgia"/>
                          <a:cs typeface="Georgia"/>
                        </a:rPr>
                        <a:t>I’m</a:t>
                      </a:r>
                      <a:r>
                        <a:rPr dirty="0" sz="1600" spc="-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35">
                          <a:latin typeface="Trebuchet MS"/>
                          <a:cs typeface="Trebuchet MS"/>
                        </a:rPr>
                        <a:t>role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600" spc="-229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customer  </a:t>
                      </a:r>
                      <a:r>
                        <a:rPr dirty="0" sz="1600" spc="95">
                          <a:latin typeface="Georgia"/>
                          <a:cs typeface="Georgia"/>
                        </a:rPr>
                        <a:t>When</a:t>
                      </a:r>
                      <a:r>
                        <a:rPr dirty="0" sz="1600" spc="-1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0">
                          <a:latin typeface="Trebuchet MS"/>
                          <a:cs typeface="Trebuchet MS"/>
                        </a:rPr>
                        <a:t>open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0">
                          <a:latin typeface="Trebuchet MS"/>
                          <a:cs typeface="Trebuchet MS"/>
                        </a:rPr>
                        <a:t>app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 spc="65">
                          <a:latin typeface="Georgia"/>
                          <a:cs typeface="Georgia"/>
                        </a:rPr>
                        <a:t>Then</a:t>
                      </a:r>
                      <a:r>
                        <a:rPr dirty="0" sz="16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5">
                          <a:latin typeface="Trebuchet MS"/>
                          <a:cs typeface="Trebuchet MS"/>
                        </a:rPr>
                        <a:t>want</a:t>
                      </a:r>
                      <a:r>
                        <a:rPr dirty="0" sz="1600" spc="-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5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5">
                          <a:latin typeface="Trebuchet MS"/>
                          <a:cs typeface="Trebuchet MS"/>
                        </a:rPr>
                        <a:t>see</a:t>
                      </a:r>
                      <a:r>
                        <a:rPr dirty="0" sz="1600" spc="-10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how</a:t>
                      </a:r>
                      <a:r>
                        <a:rPr dirty="0" sz="1600" spc="-8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-25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600" spc="-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analyze</a:t>
                      </a:r>
                      <a:r>
                        <a:rPr dirty="0" sz="1600" spc="-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 spc="30">
                          <a:latin typeface="Trebuchet MS"/>
                          <a:cs typeface="Trebuchet MS"/>
                        </a:rPr>
                        <a:t>image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90805" marR="930910">
                        <a:lnSpc>
                          <a:spcPct val="114999"/>
                        </a:lnSpc>
                      </a:pPr>
                      <a:r>
                        <a:rPr dirty="0" sz="1600" spc="80">
                          <a:latin typeface="Georgia"/>
                          <a:cs typeface="Georgia"/>
                        </a:rPr>
                        <a:t>And</a:t>
                      </a:r>
                      <a:r>
                        <a:rPr dirty="0" sz="1600" spc="-1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0">
                          <a:latin typeface="Trebuchet MS"/>
                          <a:cs typeface="Trebuchet MS"/>
                        </a:rPr>
                        <a:t>click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22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question</a:t>
                      </a:r>
                      <a:r>
                        <a:rPr dirty="0" sz="1600" spc="-1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85">
                          <a:latin typeface="Trebuchet MS"/>
                          <a:cs typeface="Trebuchet MS"/>
                        </a:rPr>
                        <a:t>mark  </a:t>
                      </a:r>
                      <a:r>
                        <a:rPr dirty="0" sz="1600" spc="65">
                          <a:latin typeface="Georgia"/>
                          <a:cs typeface="Georgia"/>
                        </a:rPr>
                        <a:t>Then</a:t>
                      </a:r>
                      <a:r>
                        <a:rPr dirty="0" sz="1600" spc="-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1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see</a:t>
                      </a:r>
                      <a:r>
                        <a:rPr dirty="0" sz="1600" spc="-2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600" spc="-2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instruction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9525">
                      <a:solidFill>
                        <a:srgbClr val="CE8D3D"/>
                      </a:solidFill>
                      <a:prstDash val="solid"/>
                    </a:lnL>
                    <a:lnR w="9525">
                      <a:solidFill>
                        <a:srgbClr val="CE8D3D"/>
                      </a:solidFill>
                      <a:prstDash val="solid"/>
                    </a:lnR>
                    <a:lnB w="9525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65">
                          <a:latin typeface="Georgia"/>
                          <a:cs typeface="Georgia"/>
                        </a:rPr>
                        <a:t>As </a:t>
                      </a:r>
                      <a:r>
                        <a:rPr dirty="0" sz="1600" spc="25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600" spc="-4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45">
                          <a:latin typeface="Trebuchet MS"/>
                          <a:cs typeface="Trebuchet MS"/>
                        </a:rPr>
                        <a:t>customer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600" spc="-5">
                          <a:latin typeface="Georgia"/>
                          <a:cs typeface="Georgia"/>
                        </a:rPr>
                        <a:t>I </a:t>
                      </a:r>
                      <a:r>
                        <a:rPr dirty="0" sz="1600" spc="85">
                          <a:latin typeface="Georgia"/>
                          <a:cs typeface="Georgia"/>
                        </a:rPr>
                        <a:t>want </a:t>
                      </a:r>
                      <a:r>
                        <a:rPr dirty="0" sz="1600" spc="-25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know how </a:t>
                      </a:r>
                      <a:r>
                        <a:rPr dirty="0" sz="1600" spc="-25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dirty="0" sz="1600" spc="55">
                          <a:latin typeface="Trebuchet MS"/>
                          <a:cs typeface="Trebuchet MS"/>
                        </a:rPr>
                        <a:t>analyze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5">
                          <a:latin typeface="Trebuchet MS"/>
                          <a:cs typeface="Trebuchet MS"/>
                        </a:rPr>
                        <a:t>the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 spc="30">
                          <a:latin typeface="Trebuchet MS"/>
                          <a:cs typeface="Trebuchet MS"/>
                        </a:rPr>
                        <a:t>image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91440" marR="83820">
                        <a:lnSpc>
                          <a:spcPct val="114999"/>
                        </a:lnSpc>
                      </a:pPr>
                      <a:r>
                        <a:rPr dirty="0" sz="1600" spc="45">
                          <a:latin typeface="Georgia"/>
                          <a:cs typeface="Georgia"/>
                        </a:rPr>
                        <a:t>so </a:t>
                      </a:r>
                      <a:r>
                        <a:rPr dirty="0" sz="1600" spc="25">
                          <a:latin typeface="Georgia"/>
                          <a:cs typeface="Georgia"/>
                        </a:rPr>
                        <a:t>that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 </a:t>
                      </a:r>
                      <a:r>
                        <a:rPr dirty="0" sz="1600" spc="75">
                          <a:latin typeface="Trebuchet MS"/>
                          <a:cs typeface="Trebuchet MS"/>
                        </a:rPr>
                        <a:t>can </a:t>
                      </a:r>
                      <a:r>
                        <a:rPr dirty="0" sz="1600" spc="125">
                          <a:latin typeface="Trebuchet MS"/>
                          <a:cs typeface="Trebuchet MS"/>
                        </a:rPr>
                        <a:t>know </a:t>
                      </a:r>
                      <a:r>
                        <a:rPr dirty="0" sz="1600" spc="100">
                          <a:latin typeface="Trebuchet MS"/>
                          <a:cs typeface="Trebuchet MS"/>
                        </a:rPr>
                        <a:t>which </a:t>
                      </a:r>
                      <a:r>
                        <a:rPr dirty="0" sz="1600" spc="95">
                          <a:latin typeface="Trebuchet MS"/>
                          <a:cs typeface="Trebuchet MS"/>
                        </a:rPr>
                        <a:t>kind </a:t>
                      </a:r>
                      <a:r>
                        <a:rPr dirty="0" sz="1600" spc="10">
                          <a:latin typeface="Trebuchet MS"/>
                          <a:cs typeface="Trebuchet MS"/>
                        </a:rPr>
                        <a:t>of  </a:t>
                      </a:r>
                      <a:r>
                        <a:rPr dirty="0" sz="1600" spc="40">
                          <a:latin typeface="Trebuchet MS"/>
                          <a:cs typeface="Trebuchet MS"/>
                        </a:rPr>
                        <a:t>pictures</a:t>
                      </a:r>
                      <a:r>
                        <a:rPr dirty="0" sz="1600" spc="-19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175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80">
                          <a:latin typeface="Trebuchet MS"/>
                          <a:cs typeface="Trebuchet MS"/>
                        </a:rPr>
                        <a:t>should</a:t>
                      </a:r>
                      <a:r>
                        <a:rPr dirty="0" sz="1600" spc="-204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600" spc="65">
                          <a:latin typeface="Trebuchet MS"/>
                          <a:cs typeface="Trebuchet MS"/>
                        </a:rPr>
                        <a:t>upload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9525">
                      <a:solidFill>
                        <a:srgbClr val="CE8D3D"/>
                      </a:solidFill>
                      <a:prstDash val="solid"/>
                    </a:lnL>
                    <a:lnR w="9525">
                      <a:solidFill>
                        <a:srgbClr val="CE8D3D"/>
                      </a:solidFill>
                      <a:prstDash val="solid"/>
                    </a:lnR>
                    <a:lnB w="9525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800" spc="55">
                          <a:latin typeface="Georgia"/>
                          <a:cs typeface="Georgia"/>
                        </a:rPr>
                        <a:t>Done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9525">
                      <a:solidFill>
                        <a:srgbClr val="CE8D3D"/>
                      </a:solidFill>
                      <a:prstDash val="solid"/>
                    </a:lnL>
                    <a:lnR w="9525">
                      <a:solidFill>
                        <a:srgbClr val="CE8D3D"/>
                      </a:solidFill>
                      <a:prstDash val="solid"/>
                    </a:lnR>
                    <a:lnB w="9525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213" y="1391158"/>
            <a:ext cx="11999595" cy="327660"/>
            <a:chOff x="79213" y="1391158"/>
            <a:chExt cx="11999595" cy="327660"/>
          </a:xfrm>
        </p:grpSpPr>
        <p:sp>
          <p:nvSpPr>
            <p:cNvPr id="3" name="object 3"/>
            <p:cNvSpPr/>
            <p:nvPr/>
          </p:nvSpPr>
          <p:spPr>
            <a:xfrm>
              <a:off x="393192" y="1405128"/>
              <a:ext cx="11369040" cy="0"/>
            </a:xfrm>
            <a:custGeom>
              <a:avLst/>
              <a:gdLst/>
              <a:ahLst/>
              <a:cxnLst/>
              <a:rect l="l" t="t" r="r" b="b"/>
              <a:pathLst>
                <a:path w="11369040" h="0">
                  <a:moveTo>
                    <a:pt x="0" y="0"/>
                  </a:moveTo>
                  <a:lnTo>
                    <a:pt x="11369040" y="0"/>
                  </a:lnTo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3972" y="1397520"/>
              <a:ext cx="11990070" cy="321310"/>
            </a:xfrm>
            <a:custGeom>
              <a:avLst/>
              <a:gdLst/>
              <a:ahLst/>
              <a:cxnLst/>
              <a:rect l="l" t="t" r="r" b="b"/>
              <a:pathLst>
                <a:path w="11990070" h="321310">
                  <a:moveTo>
                    <a:pt x="11989791" y="0"/>
                  </a:moveTo>
                  <a:lnTo>
                    <a:pt x="5994908" y="0"/>
                  </a:lnTo>
                  <a:lnTo>
                    <a:pt x="0" y="0"/>
                  </a:lnTo>
                  <a:lnTo>
                    <a:pt x="0" y="321170"/>
                  </a:lnTo>
                  <a:lnTo>
                    <a:pt x="5994882" y="321170"/>
                  </a:lnTo>
                  <a:lnTo>
                    <a:pt x="11989791" y="321170"/>
                  </a:lnTo>
                  <a:lnTo>
                    <a:pt x="11989791" y="0"/>
                  </a:lnTo>
                  <a:close/>
                </a:path>
              </a:pathLst>
            </a:custGeom>
            <a:solidFill>
              <a:srgbClr val="EB6F15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213" y="1397508"/>
              <a:ext cx="11999595" cy="0"/>
            </a:xfrm>
            <a:custGeom>
              <a:avLst/>
              <a:gdLst/>
              <a:ahLst/>
              <a:cxnLst/>
              <a:rect l="l" t="t" r="r" b="b"/>
              <a:pathLst>
                <a:path w="11999595" h="0">
                  <a:moveTo>
                    <a:pt x="0" y="0"/>
                  </a:moveTo>
                  <a:lnTo>
                    <a:pt x="11999375" y="0"/>
                  </a:lnTo>
                </a:path>
              </a:pathLst>
            </a:custGeom>
            <a:ln w="12700">
              <a:solidFill>
                <a:srgbClr val="EB6F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9882" y="632205"/>
            <a:ext cx="675513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00"/>
              <a:t>PROJECT</a:t>
            </a:r>
            <a:r>
              <a:rPr dirty="0" sz="4500" spc="-640"/>
              <a:t> </a:t>
            </a:r>
            <a:r>
              <a:rPr dirty="0" sz="4500" spc="465"/>
              <a:t>DESCRIPTION</a:t>
            </a:r>
            <a:endParaRPr sz="4500"/>
          </a:p>
        </p:txBody>
      </p:sp>
      <p:sp>
        <p:nvSpPr>
          <p:cNvPr id="7" name="object 7"/>
          <p:cNvSpPr/>
          <p:nvPr/>
        </p:nvSpPr>
        <p:spPr>
          <a:xfrm>
            <a:off x="83972" y="2012568"/>
            <a:ext cx="11990070" cy="3159760"/>
          </a:xfrm>
          <a:custGeom>
            <a:avLst/>
            <a:gdLst/>
            <a:ahLst/>
            <a:cxnLst/>
            <a:rect l="l" t="t" r="r" b="b"/>
            <a:pathLst>
              <a:path w="11990070" h="3159760">
                <a:moveTo>
                  <a:pt x="11989791" y="0"/>
                </a:moveTo>
                <a:lnTo>
                  <a:pt x="5994908" y="0"/>
                </a:lnTo>
                <a:lnTo>
                  <a:pt x="0" y="0"/>
                </a:lnTo>
                <a:lnTo>
                  <a:pt x="0" y="3159760"/>
                </a:lnTo>
                <a:lnTo>
                  <a:pt x="5994882" y="3159760"/>
                </a:lnTo>
                <a:lnTo>
                  <a:pt x="11989791" y="3159760"/>
                </a:lnTo>
                <a:lnTo>
                  <a:pt x="11989791" y="0"/>
                </a:lnTo>
                <a:close/>
              </a:path>
            </a:pathLst>
          </a:custGeom>
          <a:solidFill>
            <a:srgbClr val="EB6F1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972" y="5446623"/>
            <a:ext cx="11990070" cy="1047115"/>
          </a:xfrm>
          <a:custGeom>
            <a:avLst/>
            <a:gdLst/>
            <a:ahLst/>
            <a:cxnLst/>
            <a:rect l="l" t="t" r="r" b="b"/>
            <a:pathLst>
              <a:path w="11990070" h="1047114">
                <a:moveTo>
                  <a:pt x="11989791" y="0"/>
                </a:moveTo>
                <a:lnTo>
                  <a:pt x="5994908" y="0"/>
                </a:lnTo>
                <a:lnTo>
                  <a:pt x="0" y="0"/>
                </a:lnTo>
                <a:lnTo>
                  <a:pt x="0" y="1046492"/>
                </a:lnTo>
                <a:lnTo>
                  <a:pt x="5994882" y="1046492"/>
                </a:lnTo>
                <a:lnTo>
                  <a:pt x="11989791" y="1046492"/>
                </a:lnTo>
                <a:lnTo>
                  <a:pt x="11989791" y="0"/>
                </a:lnTo>
                <a:close/>
              </a:path>
            </a:pathLst>
          </a:custGeom>
          <a:solidFill>
            <a:srgbClr val="EB6F1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213" y="6799429"/>
            <a:ext cx="11999595" cy="0"/>
          </a:xfrm>
          <a:custGeom>
            <a:avLst/>
            <a:gdLst/>
            <a:ahLst/>
            <a:cxnLst/>
            <a:rect l="l" t="t" r="r" b="b"/>
            <a:pathLst>
              <a:path w="11999595" h="0">
                <a:moveTo>
                  <a:pt x="0" y="0"/>
                </a:moveTo>
                <a:lnTo>
                  <a:pt x="11999375" y="0"/>
                </a:lnTo>
              </a:path>
            </a:pathLst>
          </a:custGeom>
          <a:ln w="12700">
            <a:solidFill>
              <a:srgbClr val="EB6F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2864" y="1424685"/>
            <a:ext cx="11831320" cy="3710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08370" algn="l"/>
              </a:tabLst>
            </a:pPr>
            <a:r>
              <a:rPr dirty="0" sz="1200">
                <a:latin typeface="Trebuchet MS"/>
                <a:cs typeface="Trebuchet MS"/>
              </a:rPr>
              <a:t>Project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Name	</a:t>
            </a:r>
            <a:r>
              <a:rPr dirty="0" sz="1200" spc="35">
                <a:latin typeface="Trebuchet MS"/>
                <a:cs typeface="Trebuchet MS"/>
              </a:rPr>
              <a:t>StressOut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6008370" algn="l"/>
              </a:tabLst>
            </a:pPr>
            <a:r>
              <a:rPr dirty="0" sz="1200" spc="40">
                <a:latin typeface="Trebuchet MS"/>
                <a:cs typeface="Trebuchet MS"/>
              </a:rPr>
              <a:t>Team	</a:t>
            </a:r>
            <a:r>
              <a:rPr dirty="0" sz="1200" spc="45">
                <a:latin typeface="Trebuchet MS"/>
                <a:cs typeface="Trebuchet MS"/>
              </a:rPr>
              <a:t>Bug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Terminator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  <a:tabLst>
                <a:tab pos="6008370" algn="l"/>
              </a:tabLst>
            </a:pPr>
            <a:r>
              <a:rPr dirty="0" sz="1200">
                <a:latin typeface="Trebuchet MS"/>
                <a:cs typeface="Trebuchet MS"/>
              </a:rPr>
              <a:t>Project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Description	</a:t>
            </a:r>
            <a:r>
              <a:rPr dirty="0" sz="1200" spc="15">
                <a:latin typeface="Trebuchet MS"/>
                <a:cs typeface="Trebuchet MS"/>
              </a:rPr>
              <a:t>Detecting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early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signs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of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depression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based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on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users'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pictures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and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quizzes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rebuchet MS"/>
              <a:cs typeface="Trebuchet MS"/>
            </a:endParaRPr>
          </a:p>
          <a:p>
            <a:pPr marL="6008370">
              <a:lnSpc>
                <a:spcPct val="100000"/>
              </a:lnSpc>
              <a:spcBef>
                <a:spcPts val="5"/>
              </a:spcBef>
            </a:pPr>
            <a:r>
              <a:rPr dirty="0" sz="1200" spc="30">
                <a:latin typeface="Georgia"/>
                <a:cs typeface="Georgia"/>
              </a:rPr>
              <a:t>For</a:t>
            </a:r>
            <a:r>
              <a:rPr dirty="0" sz="1200" spc="-100">
                <a:latin typeface="Georgia"/>
                <a:cs typeface="Georgia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customers</a:t>
            </a:r>
            <a:endParaRPr sz="1200">
              <a:latin typeface="Trebuchet MS"/>
              <a:cs typeface="Trebuchet MS"/>
            </a:endParaRPr>
          </a:p>
          <a:p>
            <a:pPr marL="6008370" marR="2950210">
              <a:lnSpc>
                <a:spcPct val="210800"/>
              </a:lnSpc>
            </a:pPr>
            <a:r>
              <a:rPr dirty="0" sz="1200" spc="75">
                <a:latin typeface="Georgia"/>
                <a:cs typeface="Georgia"/>
              </a:rPr>
              <a:t>Who</a:t>
            </a:r>
            <a:r>
              <a:rPr dirty="0" sz="1200" spc="-95">
                <a:latin typeface="Georgia"/>
                <a:cs typeface="Georgia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want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to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manage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their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mental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health  </a:t>
            </a:r>
            <a:r>
              <a:rPr dirty="0" sz="1200" spc="50">
                <a:latin typeface="Georgia"/>
                <a:cs typeface="Georgia"/>
              </a:rPr>
              <a:t>The </a:t>
            </a:r>
            <a:r>
              <a:rPr dirty="0" sz="1200" spc="35">
                <a:latin typeface="Trebuchet MS"/>
                <a:cs typeface="Trebuchet MS"/>
              </a:rPr>
              <a:t>StressOut</a:t>
            </a:r>
            <a:r>
              <a:rPr dirty="0" sz="1200" spc="-250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app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rebuchet MS"/>
              <a:cs typeface="Trebuchet MS"/>
            </a:endParaRPr>
          </a:p>
          <a:p>
            <a:pPr marL="6008370">
              <a:lnSpc>
                <a:spcPct val="100000"/>
              </a:lnSpc>
            </a:pPr>
            <a:r>
              <a:rPr dirty="0" sz="1200" spc="20">
                <a:latin typeface="Georgia"/>
                <a:cs typeface="Georgia"/>
              </a:rPr>
              <a:t>Is</a:t>
            </a:r>
            <a:r>
              <a:rPr dirty="0" sz="1200" spc="-100">
                <a:latin typeface="Georgia"/>
                <a:cs typeface="Georgia"/>
              </a:rPr>
              <a:t> </a:t>
            </a:r>
            <a:r>
              <a:rPr dirty="0" sz="1200" spc="45">
                <a:latin typeface="Georgia"/>
                <a:cs typeface="Georgia"/>
              </a:rPr>
              <a:t>a</a:t>
            </a:r>
            <a:r>
              <a:rPr dirty="0" sz="1200" spc="-80">
                <a:latin typeface="Georgia"/>
                <a:cs typeface="Georgia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mobile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app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rebuchet MS"/>
              <a:cs typeface="Trebuchet MS"/>
            </a:endParaRPr>
          </a:p>
          <a:p>
            <a:pPr marL="6008370">
              <a:lnSpc>
                <a:spcPct val="100000"/>
              </a:lnSpc>
            </a:pPr>
            <a:r>
              <a:rPr dirty="0" sz="1200" spc="35">
                <a:latin typeface="Georgia"/>
                <a:cs typeface="Georgia"/>
              </a:rPr>
              <a:t>That</a:t>
            </a:r>
            <a:r>
              <a:rPr dirty="0" sz="1200" spc="-100">
                <a:latin typeface="Georgia"/>
                <a:cs typeface="Georgia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analyzes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25">
                <a:latin typeface="Georgia"/>
                <a:cs typeface="Georgia"/>
              </a:rPr>
              <a:t>user’s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images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and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quiz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results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and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provides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accurate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assessment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rebuchet MS"/>
              <a:cs typeface="Trebuchet MS"/>
            </a:endParaRPr>
          </a:p>
          <a:p>
            <a:pPr marL="6008370">
              <a:lnSpc>
                <a:spcPct val="100000"/>
              </a:lnSpc>
            </a:pPr>
            <a:r>
              <a:rPr dirty="0" sz="1200" spc="25">
                <a:latin typeface="Georgia"/>
                <a:cs typeface="Georgia"/>
              </a:rPr>
              <a:t>Unlike</a:t>
            </a:r>
            <a:r>
              <a:rPr dirty="0" sz="1200" spc="-85">
                <a:latin typeface="Georgia"/>
                <a:cs typeface="Georgia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traditional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way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of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visiting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specialists.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rebuchet MS"/>
              <a:cs typeface="Trebuchet MS"/>
            </a:endParaRPr>
          </a:p>
          <a:p>
            <a:pPr marL="6008370">
              <a:lnSpc>
                <a:spcPct val="100000"/>
              </a:lnSpc>
            </a:pPr>
            <a:r>
              <a:rPr dirty="0" sz="1200" spc="35">
                <a:latin typeface="Georgia"/>
                <a:cs typeface="Georgia"/>
              </a:rPr>
              <a:t>Our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45">
                <a:latin typeface="Georgia"/>
                <a:cs typeface="Georgia"/>
              </a:rPr>
              <a:t>application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provides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accessible,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accurate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daily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measurement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Georgia"/>
                <a:cs typeface="Georgia"/>
              </a:rPr>
              <a:t>person’s</a:t>
            </a:r>
            <a:endParaRPr sz="1200">
              <a:latin typeface="Georgia"/>
              <a:cs typeface="Georgia"/>
            </a:endParaRPr>
          </a:p>
          <a:p>
            <a:pPr marL="6008370">
              <a:lnSpc>
                <a:spcPct val="100000"/>
              </a:lnSpc>
            </a:pPr>
            <a:r>
              <a:rPr dirty="0" sz="1200" spc="20">
                <a:latin typeface="Trebuchet MS"/>
                <a:cs typeface="Trebuchet MS"/>
              </a:rPr>
              <a:t>mental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state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864" y="5474614"/>
            <a:ext cx="12769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Trebuchet MS"/>
                <a:cs typeface="Trebuchet MS"/>
              </a:rPr>
              <a:t>Benefit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Outcomes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58610" y="5474614"/>
            <a:ext cx="4099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Trebuchet MS"/>
                <a:cs typeface="Trebuchet MS"/>
              </a:rPr>
              <a:t>Users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can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check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their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mental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state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anywhere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and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anytime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58610" y="5861405"/>
            <a:ext cx="4081145" cy="594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Trebuchet MS"/>
                <a:cs typeface="Trebuchet MS"/>
              </a:rPr>
              <a:t>Users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can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track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their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mental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state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over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long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period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of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time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5">
                <a:latin typeface="Trebuchet MS"/>
                <a:cs typeface="Trebuchet MS"/>
              </a:rPr>
              <a:t>Users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can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receive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useful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tips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for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managing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depression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864" y="6521297"/>
            <a:ext cx="8737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Trebuchet MS"/>
                <a:cs typeface="Trebuchet MS"/>
              </a:rPr>
              <a:t>Github</a:t>
            </a:r>
            <a:r>
              <a:rPr dirty="0" sz="1200" spc="-19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Link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8610" y="6521297"/>
            <a:ext cx="28575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Trebuchet MS"/>
                <a:cs typeface="Trebuchet MS"/>
              </a:rPr>
              <a:t>https://github.com/htmw/2023S-Team2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76529"/>
            <a:ext cx="544639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65"/>
              <a:t>APP</a:t>
            </a:r>
            <a:r>
              <a:rPr dirty="0" sz="4500" spc="-640"/>
              <a:t> </a:t>
            </a:r>
            <a:r>
              <a:rPr dirty="0" sz="4500" spc="455"/>
              <a:t>SCREENSHOTS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605152" y="1508505"/>
            <a:ext cx="7204075" cy="4439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5">
                <a:latin typeface="Georgia"/>
                <a:cs typeface="Georgia"/>
              </a:rPr>
              <a:t>Home</a:t>
            </a:r>
            <a:r>
              <a:rPr dirty="0" sz="1600" spc="-135">
                <a:latin typeface="Georgia"/>
                <a:cs typeface="Georgia"/>
              </a:rPr>
              <a:t> </a:t>
            </a:r>
            <a:r>
              <a:rPr dirty="0" sz="1600" spc="40">
                <a:latin typeface="Georgia"/>
                <a:cs typeface="Georgia"/>
              </a:rPr>
              <a:t>Page</a:t>
            </a:r>
            <a:endParaRPr sz="1600">
              <a:latin typeface="Georgia"/>
              <a:cs typeface="Georgia"/>
            </a:endParaRPr>
          </a:p>
          <a:p>
            <a:pPr marL="469265">
              <a:lnSpc>
                <a:spcPct val="100000"/>
              </a:lnSpc>
              <a:spcBef>
                <a:spcPts val="1535"/>
              </a:spcBef>
            </a:pPr>
            <a:r>
              <a:rPr dirty="0" sz="1600" spc="155">
                <a:latin typeface="Trebuchet MS"/>
                <a:cs typeface="Trebuchet MS"/>
              </a:rPr>
              <a:t>App</a:t>
            </a:r>
            <a:r>
              <a:rPr dirty="0" sz="1600" spc="-215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has</a:t>
            </a:r>
            <a:r>
              <a:rPr dirty="0" sz="1600" spc="-215">
                <a:latin typeface="Trebuchet MS"/>
                <a:cs typeface="Trebuchet MS"/>
              </a:rPr>
              <a:t> </a:t>
            </a:r>
            <a:r>
              <a:rPr dirty="0" sz="1600" spc="-5">
                <a:latin typeface="Trebuchet MS"/>
                <a:cs typeface="Trebuchet MS"/>
              </a:rPr>
              <a:t>5</a:t>
            </a:r>
            <a:r>
              <a:rPr dirty="0" sz="1600" spc="-215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Functionality</a:t>
            </a:r>
            <a:r>
              <a:rPr dirty="0" sz="1600" spc="65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Buttons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rebuchet MS"/>
              <a:cs typeface="Trebuchet MS"/>
            </a:endParaRPr>
          </a:p>
          <a:p>
            <a:pPr marL="469265" marR="384175" indent="34925">
              <a:lnSpc>
                <a:spcPts val="1730"/>
              </a:lnSpc>
            </a:pPr>
            <a:r>
              <a:rPr dirty="0" sz="1600" spc="80">
                <a:latin typeface="Trebuchet MS"/>
                <a:cs typeface="Trebuchet MS"/>
              </a:rPr>
              <a:t>Onboarding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15">
                <a:latin typeface="Trebuchet MS"/>
                <a:cs typeface="Trebuchet MS"/>
              </a:rPr>
              <a:t>Screen: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204">
                <a:latin typeface="Trebuchet MS"/>
                <a:cs typeface="Trebuchet MS"/>
              </a:rPr>
              <a:t>A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screen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-15">
                <a:latin typeface="Trebuchet MS"/>
                <a:cs typeface="Trebuchet MS"/>
              </a:rPr>
              <a:t>that</a:t>
            </a:r>
            <a:r>
              <a:rPr dirty="0" sz="1600" spc="-17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welcomes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user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100">
                <a:latin typeface="Trebuchet MS"/>
                <a:cs typeface="Trebuchet MS"/>
              </a:rPr>
              <a:t>app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and  </a:t>
            </a:r>
            <a:r>
              <a:rPr dirty="0" sz="1600" spc="75">
                <a:latin typeface="Trebuchet MS"/>
                <a:cs typeface="Trebuchet MS"/>
              </a:rPr>
              <a:t>provides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an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overview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of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5">
                <a:latin typeface="Trebuchet MS"/>
                <a:cs typeface="Trebuchet MS"/>
              </a:rPr>
              <a:t>its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app.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rebuchet MS"/>
              <a:cs typeface="Trebuchet MS"/>
            </a:endParaRPr>
          </a:p>
          <a:p>
            <a:pPr marL="469265" marR="24765">
              <a:lnSpc>
                <a:spcPts val="1730"/>
              </a:lnSpc>
            </a:pPr>
            <a:r>
              <a:rPr dirty="0" sz="1600" spc="45">
                <a:latin typeface="Trebuchet MS"/>
                <a:cs typeface="Trebuchet MS"/>
              </a:rPr>
              <a:t>Stress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level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analysis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screen: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204">
                <a:latin typeface="Trebuchet MS"/>
                <a:cs typeface="Trebuchet MS"/>
              </a:rPr>
              <a:t>A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screen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-15">
                <a:latin typeface="Trebuchet MS"/>
                <a:cs typeface="Trebuchet MS"/>
              </a:rPr>
              <a:t>that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displays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user's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35">
                <a:latin typeface="Trebuchet MS"/>
                <a:cs typeface="Trebuchet MS"/>
              </a:rPr>
              <a:t>stress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level  </a:t>
            </a:r>
            <a:r>
              <a:rPr dirty="0" sz="1600" spc="55">
                <a:latin typeface="Trebuchet MS"/>
                <a:cs typeface="Trebuchet MS"/>
              </a:rPr>
              <a:t>based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on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35">
                <a:latin typeface="Trebuchet MS"/>
                <a:cs typeface="Trebuchet MS"/>
              </a:rPr>
              <a:t>biometric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15">
                <a:latin typeface="Trebuchet MS"/>
                <a:cs typeface="Trebuchet MS"/>
              </a:rPr>
              <a:t>data</a:t>
            </a:r>
            <a:r>
              <a:rPr dirty="0" sz="1600" spc="-175">
                <a:latin typeface="Trebuchet MS"/>
                <a:cs typeface="Trebuchet MS"/>
              </a:rPr>
              <a:t> </a:t>
            </a:r>
            <a:r>
              <a:rPr dirty="0" sz="1600" spc="-5">
                <a:latin typeface="Trebuchet MS"/>
                <a:cs typeface="Trebuchet MS"/>
              </a:rPr>
              <a:t>collected.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rebuchet MS"/>
              <a:cs typeface="Trebuchet MS"/>
            </a:endParaRPr>
          </a:p>
          <a:p>
            <a:pPr marL="469265" marR="5080">
              <a:lnSpc>
                <a:spcPts val="1730"/>
              </a:lnSpc>
            </a:pPr>
            <a:r>
              <a:rPr dirty="0" sz="1600" spc="80">
                <a:latin typeface="Trebuchet MS"/>
                <a:cs typeface="Trebuchet MS"/>
              </a:rPr>
              <a:t>Quiz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-190">
                <a:latin typeface="Trebuchet MS"/>
                <a:cs typeface="Trebuchet MS"/>
              </a:rPr>
              <a:t>/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Upload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Images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15">
                <a:latin typeface="Trebuchet MS"/>
                <a:cs typeface="Trebuchet MS"/>
              </a:rPr>
              <a:t>Screen: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Quiz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screen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-15">
                <a:latin typeface="Trebuchet MS"/>
                <a:cs typeface="Trebuchet MS"/>
              </a:rPr>
              <a:t>that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asks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-5">
                <a:latin typeface="Trebuchet MS"/>
                <a:cs typeface="Trebuchet MS"/>
              </a:rPr>
              <a:t>the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user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questions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  </a:t>
            </a:r>
            <a:r>
              <a:rPr dirty="0" sz="1600" spc="35">
                <a:latin typeface="Trebuchet MS"/>
                <a:cs typeface="Trebuchet MS"/>
              </a:rPr>
              <a:t>identify </a:t>
            </a:r>
            <a:r>
              <a:rPr dirty="0" sz="1600" spc="20">
                <a:latin typeface="Trebuchet MS"/>
                <a:cs typeface="Trebuchet MS"/>
              </a:rPr>
              <a:t>their </a:t>
            </a:r>
            <a:r>
              <a:rPr dirty="0" sz="1600" spc="60">
                <a:latin typeface="Trebuchet MS"/>
                <a:cs typeface="Trebuchet MS"/>
              </a:rPr>
              <a:t>sources </a:t>
            </a:r>
            <a:r>
              <a:rPr dirty="0" sz="1600" spc="10">
                <a:latin typeface="Trebuchet MS"/>
                <a:cs typeface="Trebuchet MS"/>
              </a:rPr>
              <a:t>of </a:t>
            </a:r>
            <a:r>
              <a:rPr dirty="0" sz="1600">
                <a:latin typeface="Trebuchet MS"/>
                <a:cs typeface="Trebuchet MS"/>
              </a:rPr>
              <a:t>stress. </a:t>
            </a:r>
            <a:r>
              <a:rPr dirty="0" sz="1600" spc="70">
                <a:latin typeface="Trebuchet MS"/>
                <a:cs typeface="Trebuchet MS"/>
              </a:rPr>
              <a:t>Upload </a:t>
            </a:r>
            <a:r>
              <a:rPr dirty="0" sz="1600" spc="50">
                <a:latin typeface="Trebuchet MS"/>
                <a:cs typeface="Trebuchet MS"/>
              </a:rPr>
              <a:t>screen </a:t>
            </a:r>
            <a:r>
              <a:rPr dirty="0" sz="1600" spc="-15">
                <a:latin typeface="Trebuchet MS"/>
                <a:cs typeface="Trebuchet MS"/>
              </a:rPr>
              <a:t>that </a:t>
            </a:r>
            <a:r>
              <a:rPr dirty="0" sz="1600" spc="70">
                <a:latin typeface="Trebuchet MS"/>
                <a:cs typeface="Trebuchet MS"/>
              </a:rPr>
              <a:t>allows </a:t>
            </a:r>
            <a:r>
              <a:rPr dirty="0" sz="1600">
                <a:latin typeface="Trebuchet MS"/>
                <a:cs typeface="Trebuchet MS"/>
              </a:rPr>
              <a:t>the </a:t>
            </a:r>
            <a:r>
              <a:rPr dirty="0" sz="1600" spc="50">
                <a:latin typeface="Trebuchet MS"/>
                <a:cs typeface="Trebuchet MS"/>
              </a:rPr>
              <a:t>user </a:t>
            </a:r>
            <a:r>
              <a:rPr dirty="0" sz="1600" spc="-20">
                <a:latin typeface="Trebuchet MS"/>
                <a:cs typeface="Trebuchet MS"/>
              </a:rPr>
              <a:t>to  </a:t>
            </a:r>
            <a:r>
              <a:rPr dirty="0" sz="1600" spc="65">
                <a:latin typeface="Trebuchet MS"/>
                <a:cs typeface="Trebuchet MS"/>
              </a:rPr>
              <a:t>upload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images</a:t>
            </a:r>
            <a:endParaRPr sz="1600">
              <a:latin typeface="Trebuchet MS"/>
              <a:cs typeface="Trebuchet MS"/>
            </a:endParaRPr>
          </a:p>
          <a:p>
            <a:pPr algn="just" marL="469265" marR="325120">
              <a:lnSpc>
                <a:spcPct val="90100"/>
              </a:lnSpc>
              <a:spcBef>
                <a:spcPts val="1695"/>
              </a:spcBef>
            </a:pPr>
            <a:r>
              <a:rPr dirty="0" sz="1600" spc="45">
                <a:latin typeface="Trebuchet MS"/>
                <a:cs typeface="Trebuchet MS"/>
              </a:rPr>
              <a:t>Stress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35">
                <a:latin typeface="Trebuchet MS"/>
                <a:cs typeface="Trebuchet MS"/>
              </a:rPr>
              <a:t>management</a:t>
            </a:r>
            <a:r>
              <a:rPr dirty="0" sz="1600" spc="-160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techniques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15">
                <a:latin typeface="Trebuchet MS"/>
                <a:cs typeface="Trebuchet MS"/>
              </a:rPr>
              <a:t>Screen: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204">
                <a:latin typeface="Trebuchet MS"/>
                <a:cs typeface="Trebuchet MS"/>
              </a:rPr>
              <a:t>A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screen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that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provides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stress  </a:t>
            </a:r>
            <a:r>
              <a:rPr dirty="0" sz="1600" spc="35">
                <a:latin typeface="Trebuchet MS"/>
                <a:cs typeface="Trebuchet MS"/>
              </a:rPr>
              <a:t>management</a:t>
            </a:r>
            <a:r>
              <a:rPr dirty="0" sz="1600" spc="-155">
                <a:latin typeface="Trebuchet MS"/>
                <a:cs typeface="Trebuchet MS"/>
              </a:rPr>
              <a:t> </a:t>
            </a:r>
            <a:r>
              <a:rPr dirty="0" sz="1600" spc="15">
                <a:latin typeface="Trebuchet MS"/>
                <a:cs typeface="Trebuchet MS"/>
              </a:rPr>
              <a:t>techniques,</a:t>
            </a:r>
            <a:r>
              <a:rPr dirty="0" sz="1600" spc="-16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such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as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35">
                <a:latin typeface="Trebuchet MS"/>
                <a:cs typeface="Trebuchet MS"/>
              </a:rPr>
              <a:t>breathing</a:t>
            </a:r>
            <a:r>
              <a:rPr dirty="0" sz="1600" spc="-160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exercises,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meditation,</a:t>
            </a:r>
            <a:r>
              <a:rPr dirty="0" sz="1600" spc="-160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or  </a:t>
            </a:r>
            <a:r>
              <a:rPr dirty="0" sz="1600" spc="35">
                <a:latin typeface="Trebuchet MS"/>
                <a:cs typeface="Trebuchet MS"/>
              </a:rPr>
              <a:t>cognitive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behavioral</a:t>
            </a:r>
            <a:r>
              <a:rPr dirty="0" sz="1600" spc="-175">
                <a:latin typeface="Trebuchet MS"/>
                <a:cs typeface="Trebuchet MS"/>
              </a:rPr>
              <a:t> </a:t>
            </a:r>
            <a:r>
              <a:rPr dirty="0" sz="1600" spc="15">
                <a:latin typeface="Trebuchet MS"/>
                <a:cs typeface="Trebuchet MS"/>
              </a:rPr>
              <a:t>therapy.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rebuchet MS"/>
              <a:cs typeface="Trebuchet MS"/>
            </a:endParaRPr>
          </a:p>
          <a:p>
            <a:pPr marL="469265" marR="276860">
              <a:lnSpc>
                <a:spcPts val="1730"/>
              </a:lnSpc>
            </a:pPr>
            <a:r>
              <a:rPr dirty="0" sz="1600" spc="30">
                <a:latin typeface="Trebuchet MS"/>
                <a:cs typeface="Trebuchet MS"/>
              </a:rPr>
              <a:t>Registration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-190">
                <a:latin typeface="Trebuchet MS"/>
                <a:cs typeface="Trebuchet MS"/>
              </a:rPr>
              <a:t>/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Login</a:t>
            </a:r>
            <a:r>
              <a:rPr dirty="0" sz="1600" spc="80">
                <a:latin typeface="Trebuchet MS"/>
                <a:cs typeface="Trebuchet MS"/>
              </a:rPr>
              <a:t> </a:t>
            </a:r>
            <a:r>
              <a:rPr dirty="0" sz="1600" spc="15">
                <a:latin typeface="Trebuchet MS"/>
                <a:cs typeface="Trebuchet MS"/>
              </a:rPr>
              <a:t>Screen: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204">
                <a:latin typeface="Trebuchet MS"/>
                <a:cs typeface="Trebuchet MS"/>
              </a:rPr>
              <a:t>A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screen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-15">
                <a:latin typeface="Trebuchet MS"/>
                <a:cs typeface="Trebuchet MS"/>
              </a:rPr>
              <a:t>that</a:t>
            </a:r>
            <a:r>
              <a:rPr dirty="0" sz="1600" spc="-175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allows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user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create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an  </a:t>
            </a:r>
            <a:r>
              <a:rPr dirty="0" sz="1600" spc="45">
                <a:latin typeface="Trebuchet MS"/>
                <a:cs typeface="Trebuchet MS"/>
              </a:rPr>
              <a:t>account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or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log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in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-25">
                <a:latin typeface="Trebuchet MS"/>
                <a:cs typeface="Trebuchet MS"/>
              </a:rPr>
              <a:t>to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an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existing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-25">
                <a:latin typeface="Trebuchet MS"/>
                <a:cs typeface="Trebuchet MS"/>
              </a:rPr>
              <a:t>one.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53016" y="1365503"/>
            <a:ext cx="2365375" cy="4991100"/>
            <a:chOff x="9653016" y="1365503"/>
            <a:chExt cx="2365375" cy="4991100"/>
          </a:xfrm>
        </p:grpSpPr>
        <p:sp>
          <p:nvSpPr>
            <p:cNvPr id="6" name="object 6"/>
            <p:cNvSpPr/>
            <p:nvPr/>
          </p:nvSpPr>
          <p:spPr>
            <a:xfrm>
              <a:off x="9700260" y="1626621"/>
              <a:ext cx="2231136" cy="43185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53016" y="1365503"/>
              <a:ext cx="2365375" cy="4991100"/>
            </a:xfrm>
            <a:custGeom>
              <a:avLst/>
              <a:gdLst/>
              <a:ahLst/>
              <a:cxnLst/>
              <a:rect l="l" t="t" r="r" b="b"/>
              <a:pathLst>
                <a:path w="2365375" h="4991100">
                  <a:moveTo>
                    <a:pt x="2011806" y="0"/>
                  </a:moveTo>
                  <a:lnTo>
                    <a:pt x="353440" y="0"/>
                  </a:lnTo>
                  <a:lnTo>
                    <a:pt x="305561" y="3422"/>
                  </a:lnTo>
                  <a:lnTo>
                    <a:pt x="259615" y="13390"/>
                  </a:lnTo>
                  <a:lnTo>
                    <a:pt x="216026" y="29454"/>
                  </a:lnTo>
                  <a:lnTo>
                    <a:pt x="175222" y="51162"/>
                  </a:lnTo>
                  <a:lnTo>
                    <a:pt x="137626" y="78064"/>
                  </a:lnTo>
                  <a:lnTo>
                    <a:pt x="103663" y="109712"/>
                  </a:lnTo>
                  <a:lnTo>
                    <a:pt x="73759" y="145653"/>
                  </a:lnTo>
                  <a:lnTo>
                    <a:pt x="48339" y="185438"/>
                  </a:lnTo>
                  <a:lnTo>
                    <a:pt x="27828" y="228617"/>
                  </a:lnTo>
                  <a:lnTo>
                    <a:pt x="12651" y="274740"/>
                  </a:lnTo>
                  <a:lnTo>
                    <a:pt x="3233" y="323356"/>
                  </a:lnTo>
                  <a:lnTo>
                    <a:pt x="0" y="374015"/>
                  </a:lnTo>
                  <a:lnTo>
                    <a:pt x="0" y="4617123"/>
                  </a:lnTo>
                  <a:lnTo>
                    <a:pt x="3233" y="4667778"/>
                  </a:lnTo>
                  <a:lnTo>
                    <a:pt x="12651" y="4716390"/>
                  </a:lnTo>
                  <a:lnTo>
                    <a:pt x="27828" y="4762508"/>
                  </a:lnTo>
                  <a:lnTo>
                    <a:pt x="48339" y="4805683"/>
                  </a:lnTo>
                  <a:lnTo>
                    <a:pt x="73759" y="4845464"/>
                  </a:lnTo>
                  <a:lnTo>
                    <a:pt x="103663" y="4881402"/>
                  </a:lnTo>
                  <a:lnTo>
                    <a:pt x="137626" y="4913045"/>
                  </a:lnTo>
                  <a:lnTo>
                    <a:pt x="175222" y="4939944"/>
                  </a:lnTo>
                  <a:lnTo>
                    <a:pt x="216026" y="4961650"/>
                  </a:lnTo>
                  <a:lnTo>
                    <a:pt x="259615" y="4977711"/>
                  </a:lnTo>
                  <a:lnTo>
                    <a:pt x="305561" y="4987677"/>
                  </a:lnTo>
                  <a:lnTo>
                    <a:pt x="353440" y="4991100"/>
                  </a:lnTo>
                  <a:lnTo>
                    <a:pt x="2011806" y="4991100"/>
                  </a:lnTo>
                  <a:lnTo>
                    <a:pt x="2059686" y="4987677"/>
                  </a:lnTo>
                  <a:lnTo>
                    <a:pt x="2105632" y="4977711"/>
                  </a:lnTo>
                  <a:lnTo>
                    <a:pt x="2149221" y="4961650"/>
                  </a:lnTo>
                  <a:lnTo>
                    <a:pt x="2190025" y="4939944"/>
                  </a:lnTo>
                  <a:lnTo>
                    <a:pt x="2227621" y="4913045"/>
                  </a:lnTo>
                  <a:lnTo>
                    <a:pt x="2261584" y="4881402"/>
                  </a:lnTo>
                  <a:lnTo>
                    <a:pt x="2286559" y="4851387"/>
                  </a:lnTo>
                  <a:lnTo>
                    <a:pt x="1843404" y="4851387"/>
                  </a:lnTo>
                  <a:lnTo>
                    <a:pt x="1842261" y="4850853"/>
                  </a:lnTo>
                  <a:lnTo>
                    <a:pt x="1833230" y="4841303"/>
                  </a:lnTo>
                  <a:lnTo>
                    <a:pt x="1144524" y="4841303"/>
                  </a:lnTo>
                  <a:lnTo>
                    <a:pt x="1142491" y="4839169"/>
                  </a:lnTo>
                  <a:lnTo>
                    <a:pt x="1142491" y="4769053"/>
                  </a:lnTo>
                  <a:lnTo>
                    <a:pt x="421639" y="4769053"/>
                  </a:lnTo>
                  <a:lnTo>
                    <a:pt x="421639" y="4756302"/>
                  </a:lnTo>
                  <a:lnTo>
                    <a:pt x="1839302" y="4756302"/>
                  </a:lnTo>
                  <a:lnTo>
                    <a:pt x="1841245" y="4754181"/>
                  </a:lnTo>
                  <a:lnTo>
                    <a:pt x="1842261" y="4753648"/>
                  </a:lnTo>
                  <a:lnTo>
                    <a:pt x="1843404" y="4753381"/>
                  </a:lnTo>
                  <a:lnTo>
                    <a:pt x="2340422" y="4753381"/>
                  </a:lnTo>
                  <a:lnTo>
                    <a:pt x="2352596" y="4716390"/>
                  </a:lnTo>
                  <a:lnTo>
                    <a:pt x="2362014" y="4667778"/>
                  </a:lnTo>
                  <a:lnTo>
                    <a:pt x="2365248" y="4617123"/>
                  </a:lnTo>
                  <a:lnTo>
                    <a:pt x="2365248" y="4585271"/>
                  </a:lnTo>
                  <a:lnTo>
                    <a:pt x="68325" y="4585271"/>
                  </a:lnTo>
                  <a:lnTo>
                    <a:pt x="68325" y="391033"/>
                  </a:lnTo>
                  <a:lnTo>
                    <a:pt x="2365248" y="391033"/>
                  </a:lnTo>
                  <a:lnTo>
                    <a:pt x="2365248" y="374015"/>
                  </a:lnTo>
                  <a:lnTo>
                    <a:pt x="2362014" y="323356"/>
                  </a:lnTo>
                  <a:lnTo>
                    <a:pt x="2352596" y="274740"/>
                  </a:lnTo>
                  <a:lnTo>
                    <a:pt x="2341592" y="241300"/>
                  </a:lnTo>
                  <a:lnTo>
                    <a:pt x="934847" y="241300"/>
                  </a:lnTo>
                  <a:lnTo>
                    <a:pt x="922778" y="235942"/>
                  </a:lnTo>
                  <a:lnTo>
                    <a:pt x="918591" y="224155"/>
                  </a:lnTo>
                  <a:lnTo>
                    <a:pt x="922309" y="212367"/>
                  </a:lnTo>
                  <a:lnTo>
                    <a:pt x="933957" y="207010"/>
                  </a:lnTo>
                  <a:lnTo>
                    <a:pt x="2327154" y="207010"/>
                  </a:lnTo>
                  <a:lnTo>
                    <a:pt x="2316908" y="185438"/>
                  </a:lnTo>
                  <a:lnTo>
                    <a:pt x="2291488" y="145653"/>
                  </a:lnTo>
                  <a:lnTo>
                    <a:pt x="2261584" y="109712"/>
                  </a:lnTo>
                  <a:lnTo>
                    <a:pt x="2227621" y="78064"/>
                  </a:lnTo>
                  <a:lnTo>
                    <a:pt x="2190025" y="51162"/>
                  </a:lnTo>
                  <a:lnTo>
                    <a:pt x="2149221" y="29454"/>
                  </a:lnTo>
                  <a:lnTo>
                    <a:pt x="2105632" y="13390"/>
                  </a:lnTo>
                  <a:lnTo>
                    <a:pt x="2059686" y="3422"/>
                  </a:lnTo>
                  <a:lnTo>
                    <a:pt x="2011806" y="0"/>
                  </a:lnTo>
                  <a:close/>
                </a:path>
                <a:path w="2365375" h="4991100">
                  <a:moveTo>
                    <a:pt x="2340422" y="4753381"/>
                  </a:moveTo>
                  <a:lnTo>
                    <a:pt x="1845944" y="4753381"/>
                  </a:lnTo>
                  <a:lnTo>
                    <a:pt x="1847214" y="4753648"/>
                  </a:lnTo>
                  <a:lnTo>
                    <a:pt x="1848230" y="4754181"/>
                  </a:lnTo>
                  <a:lnTo>
                    <a:pt x="1850262" y="4756302"/>
                  </a:lnTo>
                  <a:lnTo>
                    <a:pt x="1850262" y="4759502"/>
                  </a:lnTo>
                  <a:lnTo>
                    <a:pt x="1848230" y="4761623"/>
                  </a:lnTo>
                  <a:lnTo>
                    <a:pt x="1814067" y="4797742"/>
                  </a:lnTo>
                  <a:lnTo>
                    <a:pt x="1813052" y="4799863"/>
                  </a:lnTo>
                  <a:lnTo>
                    <a:pt x="1813052" y="4804105"/>
                  </a:lnTo>
                  <a:lnTo>
                    <a:pt x="1814067" y="4806226"/>
                  </a:lnTo>
                  <a:lnTo>
                    <a:pt x="1848230" y="4842370"/>
                  </a:lnTo>
                  <a:lnTo>
                    <a:pt x="1850262" y="4844491"/>
                  </a:lnTo>
                  <a:lnTo>
                    <a:pt x="1850262" y="4847666"/>
                  </a:lnTo>
                  <a:lnTo>
                    <a:pt x="1847214" y="4850853"/>
                  </a:lnTo>
                  <a:lnTo>
                    <a:pt x="1845944" y="4851387"/>
                  </a:lnTo>
                  <a:lnTo>
                    <a:pt x="2286559" y="4851387"/>
                  </a:lnTo>
                  <a:lnTo>
                    <a:pt x="2291488" y="4845464"/>
                  </a:lnTo>
                  <a:lnTo>
                    <a:pt x="2316908" y="4805683"/>
                  </a:lnTo>
                  <a:lnTo>
                    <a:pt x="2337419" y="4762508"/>
                  </a:lnTo>
                  <a:lnTo>
                    <a:pt x="2340422" y="4753381"/>
                  </a:lnTo>
                  <a:close/>
                </a:path>
                <a:path w="2365375" h="4991100">
                  <a:moveTo>
                    <a:pt x="1837347" y="4758436"/>
                  </a:moveTo>
                  <a:lnTo>
                    <a:pt x="1219707" y="4758436"/>
                  </a:lnTo>
                  <a:lnTo>
                    <a:pt x="1221739" y="4760556"/>
                  </a:lnTo>
                  <a:lnTo>
                    <a:pt x="1221739" y="4839169"/>
                  </a:lnTo>
                  <a:lnTo>
                    <a:pt x="1219707" y="4841303"/>
                  </a:lnTo>
                  <a:lnTo>
                    <a:pt x="1833230" y="4841303"/>
                  </a:lnTo>
                  <a:lnTo>
                    <a:pt x="1809114" y="4815801"/>
                  </a:lnTo>
                  <a:lnTo>
                    <a:pt x="1806066" y="4811547"/>
                  </a:lnTo>
                  <a:lnTo>
                    <a:pt x="1804034" y="4807292"/>
                  </a:lnTo>
                  <a:lnTo>
                    <a:pt x="1804034" y="4796675"/>
                  </a:lnTo>
                  <a:lnTo>
                    <a:pt x="1806066" y="4792421"/>
                  </a:lnTo>
                  <a:lnTo>
                    <a:pt x="1809114" y="4789246"/>
                  </a:lnTo>
                  <a:lnTo>
                    <a:pt x="1837347" y="4758436"/>
                  </a:lnTo>
                  <a:close/>
                </a:path>
                <a:path w="2365375" h="4991100">
                  <a:moveTo>
                    <a:pt x="1839302" y="4756302"/>
                  </a:moveTo>
                  <a:lnTo>
                    <a:pt x="511048" y="4756302"/>
                  </a:lnTo>
                  <a:lnTo>
                    <a:pt x="510031" y="4769053"/>
                  </a:lnTo>
                  <a:lnTo>
                    <a:pt x="1142491" y="4769053"/>
                  </a:lnTo>
                  <a:lnTo>
                    <a:pt x="1142491" y="4760556"/>
                  </a:lnTo>
                  <a:lnTo>
                    <a:pt x="1144524" y="4758436"/>
                  </a:lnTo>
                  <a:lnTo>
                    <a:pt x="1837347" y="4758436"/>
                  </a:lnTo>
                  <a:lnTo>
                    <a:pt x="1839302" y="4756302"/>
                  </a:lnTo>
                  <a:close/>
                </a:path>
                <a:path w="2365375" h="4991100">
                  <a:moveTo>
                    <a:pt x="2365248" y="391033"/>
                  </a:moveTo>
                  <a:lnTo>
                    <a:pt x="2302002" y="391033"/>
                  </a:lnTo>
                  <a:lnTo>
                    <a:pt x="2302002" y="4585271"/>
                  </a:lnTo>
                  <a:lnTo>
                    <a:pt x="2365248" y="4585271"/>
                  </a:lnTo>
                  <a:lnTo>
                    <a:pt x="2365248" y="391033"/>
                  </a:lnTo>
                  <a:close/>
                </a:path>
                <a:path w="2365375" h="4991100">
                  <a:moveTo>
                    <a:pt x="1409191" y="241173"/>
                  </a:moveTo>
                  <a:lnTo>
                    <a:pt x="935989" y="241173"/>
                  </a:lnTo>
                  <a:lnTo>
                    <a:pt x="935481" y="241300"/>
                  </a:lnTo>
                  <a:lnTo>
                    <a:pt x="1409700" y="241300"/>
                  </a:lnTo>
                  <a:lnTo>
                    <a:pt x="1409191" y="241173"/>
                  </a:lnTo>
                  <a:close/>
                </a:path>
                <a:path w="2365375" h="4991100">
                  <a:moveTo>
                    <a:pt x="2327154" y="207010"/>
                  </a:moveTo>
                  <a:lnTo>
                    <a:pt x="1411224" y="207010"/>
                  </a:lnTo>
                  <a:lnTo>
                    <a:pt x="1422818" y="212367"/>
                  </a:lnTo>
                  <a:lnTo>
                    <a:pt x="1426543" y="224155"/>
                  </a:lnTo>
                  <a:lnTo>
                    <a:pt x="1422386" y="235942"/>
                  </a:lnTo>
                  <a:lnTo>
                    <a:pt x="1410334" y="241300"/>
                  </a:lnTo>
                  <a:lnTo>
                    <a:pt x="2341592" y="241300"/>
                  </a:lnTo>
                  <a:lnTo>
                    <a:pt x="2337419" y="228617"/>
                  </a:lnTo>
                  <a:lnTo>
                    <a:pt x="2327154" y="207010"/>
                  </a:lnTo>
                  <a:close/>
                </a:path>
                <a:path w="2365375" h="4991100">
                  <a:moveTo>
                    <a:pt x="1410334" y="207010"/>
                  </a:moveTo>
                  <a:lnTo>
                    <a:pt x="934847" y="207010"/>
                  </a:lnTo>
                  <a:lnTo>
                    <a:pt x="935735" y="207137"/>
                  </a:lnTo>
                  <a:lnTo>
                    <a:pt x="1409445" y="207137"/>
                  </a:lnTo>
                  <a:lnTo>
                    <a:pt x="1410334" y="207010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76529"/>
            <a:ext cx="544639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65"/>
              <a:t>APP</a:t>
            </a:r>
            <a:r>
              <a:rPr dirty="0" sz="4500" spc="-640"/>
              <a:t> </a:t>
            </a:r>
            <a:r>
              <a:rPr dirty="0" sz="4500" spc="455"/>
              <a:t>SCREENSHOTS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309116" y="1726692"/>
            <a:ext cx="2580640" cy="4529455"/>
            <a:chOff x="1309116" y="1726692"/>
            <a:chExt cx="2580640" cy="4529455"/>
          </a:xfrm>
        </p:grpSpPr>
        <p:sp>
          <p:nvSpPr>
            <p:cNvPr id="6" name="object 6"/>
            <p:cNvSpPr/>
            <p:nvPr/>
          </p:nvSpPr>
          <p:spPr>
            <a:xfrm>
              <a:off x="1309116" y="1726692"/>
              <a:ext cx="2580640" cy="4529455"/>
            </a:xfrm>
            <a:custGeom>
              <a:avLst/>
              <a:gdLst/>
              <a:ahLst/>
              <a:cxnLst/>
              <a:rect l="l" t="t" r="r" b="b"/>
              <a:pathLst>
                <a:path w="2580640" h="4529455">
                  <a:moveTo>
                    <a:pt x="2194687" y="0"/>
                  </a:moveTo>
                  <a:lnTo>
                    <a:pt x="385445" y="0"/>
                  </a:lnTo>
                  <a:lnTo>
                    <a:pt x="333254" y="3106"/>
                  </a:lnTo>
                  <a:lnTo>
                    <a:pt x="283162" y="12154"/>
                  </a:lnTo>
                  <a:lnTo>
                    <a:pt x="235636" y="26733"/>
                  </a:lnTo>
                  <a:lnTo>
                    <a:pt x="191139" y="46434"/>
                  </a:lnTo>
                  <a:lnTo>
                    <a:pt x="150137" y="70849"/>
                  </a:lnTo>
                  <a:lnTo>
                    <a:pt x="113093" y="99568"/>
                  </a:lnTo>
                  <a:lnTo>
                    <a:pt x="80473" y="132181"/>
                  </a:lnTo>
                  <a:lnTo>
                    <a:pt x="52742" y="168279"/>
                  </a:lnTo>
                  <a:lnTo>
                    <a:pt x="30364" y="207454"/>
                  </a:lnTo>
                  <a:lnTo>
                    <a:pt x="13805" y="249296"/>
                  </a:lnTo>
                  <a:lnTo>
                    <a:pt x="3528" y="293395"/>
                  </a:lnTo>
                  <a:lnTo>
                    <a:pt x="0" y="339344"/>
                  </a:lnTo>
                  <a:lnTo>
                    <a:pt x="0" y="4189958"/>
                  </a:lnTo>
                  <a:lnTo>
                    <a:pt x="3528" y="4235925"/>
                  </a:lnTo>
                  <a:lnTo>
                    <a:pt x="13805" y="4280039"/>
                  </a:lnTo>
                  <a:lnTo>
                    <a:pt x="30364" y="4321889"/>
                  </a:lnTo>
                  <a:lnTo>
                    <a:pt x="52742" y="4361068"/>
                  </a:lnTo>
                  <a:lnTo>
                    <a:pt x="80473" y="4397168"/>
                  </a:lnTo>
                  <a:lnTo>
                    <a:pt x="113093" y="4429780"/>
                  </a:lnTo>
                  <a:lnTo>
                    <a:pt x="150137" y="4458495"/>
                  </a:lnTo>
                  <a:lnTo>
                    <a:pt x="191139" y="4482906"/>
                  </a:lnTo>
                  <a:lnTo>
                    <a:pt x="235636" y="4502603"/>
                  </a:lnTo>
                  <a:lnTo>
                    <a:pt x="283162" y="4517177"/>
                  </a:lnTo>
                  <a:lnTo>
                    <a:pt x="333254" y="4526222"/>
                  </a:lnTo>
                  <a:lnTo>
                    <a:pt x="385445" y="4529328"/>
                  </a:lnTo>
                  <a:lnTo>
                    <a:pt x="2194687" y="4529328"/>
                  </a:lnTo>
                  <a:lnTo>
                    <a:pt x="2246877" y="4526222"/>
                  </a:lnTo>
                  <a:lnTo>
                    <a:pt x="2296969" y="4517177"/>
                  </a:lnTo>
                  <a:lnTo>
                    <a:pt x="2344495" y="4502603"/>
                  </a:lnTo>
                  <a:lnTo>
                    <a:pt x="2388992" y="4482906"/>
                  </a:lnTo>
                  <a:lnTo>
                    <a:pt x="2429994" y="4458495"/>
                  </a:lnTo>
                  <a:lnTo>
                    <a:pt x="2467038" y="4429780"/>
                  </a:lnTo>
                  <a:lnTo>
                    <a:pt x="2494281" y="4402543"/>
                  </a:lnTo>
                  <a:lnTo>
                    <a:pt x="2010918" y="4402543"/>
                  </a:lnTo>
                  <a:lnTo>
                    <a:pt x="2009521" y="4402061"/>
                  </a:lnTo>
                  <a:lnTo>
                    <a:pt x="2008505" y="4401096"/>
                  </a:lnTo>
                  <a:lnTo>
                    <a:pt x="1999745" y="4393387"/>
                  </a:lnTo>
                  <a:lnTo>
                    <a:pt x="1248410" y="4393387"/>
                  </a:lnTo>
                  <a:lnTo>
                    <a:pt x="1246251" y="4391456"/>
                  </a:lnTo>
                  <a:lnTo>
                    <a:pt x="1246251" y="4327829"/>
                  </a:lnTo>
                  <a:lnTo>
                    <a:pt x="459994" y="4327829"/>
                  </a:lnTo>
                  <a:lnTo>
                    <a:pt x="459994" y="4316260"/>
                  </a:lnTo>
                  <a:lnTo>
                    <a:pt x="2006378" y="4316260"/>
                  </a:lnTo>
                  <a:lnTo>
                    <a:pt x="2008505" y="4314329"/>
                  </a:lnTo>
                  <a:lnTo>
                    <a:pt x="2009521" y="4313847"/>
                  </a:lnTo>
                  <a:lnTo>
                    <a:pt x="2010918" y="4313605"/>
                  </a:lnTo>
                  <a:lnTo>
                    <a:pt x="2553044" y="4313605"/>
                  </a:lnTo>
                  <a:lnTo>
                    <a:pt x="2566326" y="4280039"/>
                  </a:lnTo>
                  <a:lnTo>
                    <a:pt x="2576603" y="4235925"/>
                  </a:lnTo>
                  <a:lnTo>
                    <a:pt x="2580132" y="4189958"/>
                  </a:lnTo>
                  <a:lnTo>
                    <a:pt x="2580132" y="4161040"/>
                  </a:lnTo>
                  <a:lnTo>
                    <a:pt x="74422" y="4161040"/>
                  </a:lnTo>
                  <a:lnTo>
                    <a:pt x="74422" y="354838"/>
                  </a:lnTo>
                  <a:lnTo>
                    <a:pt x="2580132" y="354838"/>
                  </a:lnTo>
                  <a:lnTo>
                    <a:pt x="2580132" y="339344"/>
                  </a:lnTo>
                  <a:lnTo>
                    <a:pt x="2576603" y="293395"/>
                  </a:lnTo>
                  <a:lnTo>
                    <a:pt x="2566326" y="249296"/>
                  </a:lnTo>
                  <a:lnTo>
                    <a:pt x="2554315" y="218948"/>
                  </a:lnTo>
                  <a:lnTo>
                    <a:pt x="1019683" y="218948"/>
                  </a:lnTo>
                  <a:lnTo>
                    <a:pt x="1006560" y="214086"/>
                  </a:lnTo>
                  <a:lnTo>
                    <a:pt x="1002045" y="203390"/>
                  </a:lnTo>
                  <a:lnTo>
                    <a:pt x="1006127" y="192694"/>
                  </a:lnTo>
                  <a:lnTo>
                    <a:pt x="1018794" y="187833"/>
                  </a:lnTo>
                  <a:lnTo>
                    <a:pt x="2538558" y="187833"/>
                  </a:lnTo>
                  <a:lnTo>
                    <a:pt x="2527389" y="168279"/>
                  </a:lnTo>
                  <a:lnTo>
                    <a:pt x="2499658" y="132181"/>
                  </a:lnTo>
                  <a:lnTo>
                    <a:pt x="2467038" y="99568"/>
                  </a:lnTo>
                  <a:lnTo>
                    <a:pt x="2429994" y="70849"/>
                  </a:lnTo>
                  <a:lnTo>
                    <a:pt x="2388992" y="46434"/>
                  </a:lnTo>
                  <a:lnTo>
                    <a:pt x="2344495" y="26733"/>
                  </a:lnTo>
                  <a:lnTo>
                    <a:pt x="2296969" y="12154"/>
                  </a:lnTo>
                  <a:lnTo>
                    <a:pt x="2246877" y="3106"/>
                  </a:lnTo>
                  <a:lnTo>
                    <a:pt x="2194687" y="0"/>
                  </a:lnTo>
                  <a:close/>
                </a:path>
                <a:path w="2580640" h="4529455">
                  <a:moveTo>
                    <a:pt x="2553044" y="4313605"/>
                  </a:moveTo>
                  <a:lnTo>
                    <a:pt x="2013712" y="4313605"/>
                  </a:lnTo>
                  <a:lnTo>
                    <a:pt x="2014982" y="4313847"/>
                  </a:lnTo>
                  <a:lnTo>
                    <a:pt x="2016125" y="4314329"/>
                  </a:lnTo>
                  <a:lnTo>
                    <a:pt x="2018284" y="4316260"/>
                  </a:lnTo>
                  <a:lnTo>
                    <a:pt x="2018284" y="4319155"/>
                  </a:lnTo>
                  <a:lnTo>
                    <a:pt x="2016125" y="4321086"/>
                  </a:lnTo>
                  <a:lnTo>
                    <a:pt x="1981073" y="4351921"/>
                  </a:lnTo>
                  <a:lnTo>
                    <a:pt x="1978914" y="4353852"/>
                  </a:lnTo>
                  <a:lnTo>
                    <a:pt x="1977771" y="4355782"/>
                  </a:lnTo>
                  <a:lnTo>
                    <a:pt x="1977771" y="4359630"/>
                  </a:lnTo>
                  <a:lnTo>
                    <a:pt x="1978914" y="4361561"/>
                  </a:lnTo>
                  <a:lnTo>
                    <a:pt x="1981073" y="4363491"/>
                  </a:lnTo>
                  <a:lnTo>
                    <a:pt x="2016125" y="4394352"/>
                  </a:lnTo>
                  <a:lnTo>
                    <a:pt x="2018284" y="4396282"/>
                  </a:lnTo>
                  <a:lnTo>
                    <a:pt x="2018284" y="4399165"/>
                  </a:lnTo>
                  <a:lnTo>
                    <a:pt x="2016125" y="4401096"/>
                  </a:lnTo>
                  <a:lnTo>
                    <a:pt x="2014982" y="4402061"/>
                  </a:lnTo>
                  <a:lnTo>
                    <a:pt x="2013712" y="4402543"/>
                  </a:lnTo>
                  <a:lnTo>
                    <a:pt x="2494281" y="4402543"/>
                  </a:lnTo>
                  <a:lnTo>
                    <a:pt x="2499658" y="4397168"/>
                  </a:lnTo>
                  <a:lnTo>
                    <a:pt x="2527389" y="4361068"/>
                  </a:lnTo>
                  <a:lnTo>
                    <a:pt x="2549767" y="4321889"/>
                  </a:lnTo>
                  <a:lnTo>
                    <a:pt x="2553044" y="4313605"/>
                  </a:lnTo>
                  <a:close/>
                </a:path>
                <a:path w="2580640" h="4529455">
                  <a:moveTo>
                    <a:pt x="2004252" y="4318190"/>
                  </a:moveTo>
                  <a:lnTo>
                    <a:pt x="1330579" y="4318190"/>
                  </a:lnTo>
                  <a:lnTo>
                    <a:pt x="1332738" y="4320120"/>
                  </a:lnTo>
                  <a:lnTo>
                    <a:pt x="1332738" y="4391456"/>
                  </a:lnTo>
                  <a:lnTo>
                    <a:pt x="1330579" y="4393387"/>
                  </a:lnTo>
                  <a:lnTo>
                    <a:pt x="1999745" y="4393387"/>
                  </a:lnTo>
                  <a:lnTo>
                    <a:pt x="1973453" y="4370247"/>
                  </a:lnTo>
                  <a:lnTo>
                    <a:pt x="1970151" y="4366387"/>
                  </a:lnTo>
                  <a:lnTo>
                    <a:pt x="1967992" y="4362526"/>
                  </a:lnTo>
                  <a:lnTo>
                    <a:pt x="1967992" y="4352886"/>
                  </a:lnTo>
                  <a:lnTo>
                    <a:pt x="1970151" y="4349026"/>
                  </a:lnTo>
                  <a:lnTo>
                    <a:pt x="1973453" y="4346155"/>
                  </a:lnTo>
                  <a:lnTo>
                    <a:pt x="2004252" y="4318190"/>
                  </a:lnTo>
                  <a:close/>
                </a:path>
                <a:path w="2580640" h="4529455">
                  <a:moveTo>
                    <a:pt x="2006378" y="4316260"/>
                  </a:moveTo>
                  <a:lnTo>
                    <a:pt x="557403" y="4316260"/>
                  </a:lnTo>
                  <a:lnTo>
                    <a:pt x="556386" y="4327829"/>
                  </a:lnTo>
                  <a:lnTo>
                    <a:pt x="1246251" y="4327829"/>
                  </a:lnTo>
                  <a:lnTo>
                    <a:pt x="1246251" y="4320120"/>
                  </a:lnTo>
                  <a:lnTo>
                    <a:pt x="1248410" y="4318190"/>
                  </a:lnTo>
                  <a:lnTo>
                    <a:pt x="2004252" y="4318190"/>
                  </a:lnTo>
                  <a:lnTo>
                    <a:pt x="2006378" y="4316260"/>
                  </a:lnTo>
                  <a:close/>
                </a:path>
                <a:path w="2580640" h="4529455">
                  <a:moveTo>
                    <a:pt x="2580132" y="354838"/>
                  </a:moveTo>
                  <a:lnTo>
                    <a:pt x="2511171" y="354838"/>
                  </a:lnTo>
                  <a:lnTo>
                    <a:pt x="2511171" y="4161040"/>
                  </a:lnTo>
                  <a:lnTo>
                    <a:pt x="2580132" y="4161040"/>
                  </a:lnTo>
                  <a:lnTo>
                    <a:pt x="2580132" y="354838"/>
                  </a:lnTo>
                  <a:close/>
                </a:path>
                <a:path w="2580640" h="4529455">
                  <a:moveTo>
                    <a:pt x="1536446" y="218821"/>
                  </a:moveTo>
                  <a:lnTo>
                    <a:pt x="1021715" y="218821"/>
                  </a:lnTo>
                  <a:lnTo>
                    <a:pt x="1021079" y="218948"/>
                  </a:lnTo>
                  <a:lnTo>
                    <a:pt x="1537208" y="218948"/>
                  </a:lnTo>
                  <a:lnTo>
                    <a:pt x="1536446" y="218821"/>
                  </a:lnTo>
                  <a:close/>
                </a:path>
                <a:path w="2580640" h="4529455">
                  <a:moveTo>
                    <a:pt x="2538558" y="187833"/>
                  </a:moveTo>
                  <a:lnTo>
                    <a:pt x="1539367" y="187833"/>
                  </a:lnTo>
                  <a:lnTo>
                    <a:pt x="1552086" y="192694"/>
                  </a:lnTo>
                  <a:lnTo>
                    <a:pt x="1556162" y="203390"/>
                  </a:lnTo>
                  <a:lnTo>
                    <a:pt x="1551618" y="214086"/>
                  </a:lnTo>
                  <a:lnTo>
                    <a:pt x="1538478" y="218948"/>
                  </a:lnTo>
                  <a:lnTo>
                    <a:pt x="2554315" y="218948"/>
                  </a:lnTo>
                  <a:lnTo>
                    <a:pt x="2549767" y="207454"/>
                  </a:lnTo>
                  <a:lnTo>
                    <a:pt x="2538558" y="187833"/>
                  </a:lnTo>
                  <a:close/>
                </a:path>
                <a:path w="2580640" h="4529455">
                  <a:moveTo>
                    <a:pt x="1538478" y="187833"/>
                  </a:moveTo>
                  <a:lnTo>
                    <a:pt x="1019810" y="187833"/>
                  </a:lnTo>
                  <a:lnTo>
                    <a:pt x="1021715" y="188087"/>
                  </a:lnTo>
                  <a:lnTo>
                    <a:pt x="1536446" y="188087"/>
                  </a:lnTo>
                  <a:lnTo>
                    <a:pt x="1538478" y="187833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3980" y="2049780"/>
              <a:ext cx="2438399" cy="3834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020311" y="1726692"/>
            <a:ext cx="2580640" cy="4523740"/>
            <a:chOff x="4020311" y="1726692"/>
            <a:chExt cx="2580640" cy="4523740"/>
          </a:xfrm>
        </p:grpSpPr>
        <p:sp>
          <p:nvSpPr>
            <p:cNvPr id="9" name="object 9"/>
            <p:cNvSpPr/>
            <p:nvPr/>
          </p:nvSpPr>
          <p:spPr>
            <a:xfrm>
              <a:off x="4020311" y="1726692"/>
              <a:ext cx="2580640" cy="4523740"/>
            </a:xfrm>
            <a:custGeom>
              <a:avLst/>
              <a:gdLst/>
              <a:ahLst/>
              <a:cxnLst/>
              <a:rect l="l" t="t" r="r" b="b"/>
              <a:pathLst>
                <a:path w="2580640" h="4523740">
                  <a:moveTo>
                    <a:pt x="2194687" y="0"/>
                  </a:moveTo>
                  <a:lnTo>
                    <a:pt x="385445" y="0"/>
                  </a:lnTo>
                  <a:lnTo>
                    <a:pt x="333254" y="3101"/>
                  </a:lnTo>
                  <a:lnTo>
                    <a:pt x="283162" y="12134"/>
                  </a:lnTo>
                  <a:lnTo>
                    <a:pt x="235636" y="26691"/>
                  </a:lnTo>
                  <a:lnTo>
                    <a:pt x="191139" y="46364"/>
                  </a:lnTo>
                  <a:lnTo>
                    <a:pt x="150137" y="70744"/>
                  </a:lnTo>
                  <a:lnTo>
                    <a:pt x="113093" y="99425"/>
                  </a:lnTo>
                  <a:lnTo>
                    <a:pt x="80473" y="131997"/>
                  </a:lnTo>
                  <a:lnTo>
                    <a:pt x="52742" y="168053"/>
                  </a:lnTo>
                  <a:lnTo>
                    <a:pt x="30364" y="207186"/>
                  </a:lnTo>
                  <a:lnTo>
                    <a:pt x="13805" y="248987"/>
                  </a:lnTo>
                  <a:lnTo>
                    <a:pt x="3528" y="293049"/>
                  </a:lnTo>
                  <a:lnTo>
                    <a:pt x="0" y="338963"/>
                  </a:lnTo>
                  <a:lnTo>
                    <a:pt x="0" y="4184319"/>
                  </a:lnTo>
                  <a:lnTo>
                    <a:pt x="3528" y="4230224"/>
                  </a:lnTo>
                  <a:lnTo>
                    <a:pt x="13805" y="4274278"/>
                  </a:lnTo>
                  <a:lnTo>
                    <a:pt x="30364" y="4316072"/>
                  </a:lnTo>
                  <a:lnTo>
                    <a:pt x="52742" y="4355198"/>
                  </a:lnTo>
                  <a:lnTo>
                    <a:pt x="80473" y="4391250"/>
                  </a:lnTo>
                  <a:lnTo>
                    <a:pt x="113093" y="4423817"/>
                  </a:lnTo>
                  <a:lnTo>
                    <a:pt x="150137" y="4452494"/>
                  </a:lnTo>
                  <a:lnTo>
                    <a:pt x="191139" y="4476872"/>
                  </a:lnTo>
                  <a:lnTo>
                    <a:pt x="235636" y="4496542"/>
                  </a:lnTo>
                  <a:lnTo>
                    <a:pt x="283162" y="4511098"/>
                  </a:lnTo>
                  <a:lnTo>
                    <a:pt x="333254" y="4520130"/>
                  </a:lnTo>
                  <a:lnTo>
                    <a:pt x="385445" y="4523232"/>
                  </a:lnTo>
                  <a:lnTo>
                    <a:pt x="2194687" y="4523232"/>
                  </a:lnTo>
                  <a:lnTo>
                    <a:pt x="2246877" y="4520130"/>
                  </a:lnTo>
                  <a:lnTo>
                    <a:pt x="2296969" y="4511098"/>
                  </a:lnTo>
                  <a:lnTo>
                    <a:pt x="2344495" y="4496542"/>
                  </a:lnTo>
                  <a:lnTo>
                    <a:pt x="2388992" y="4476872"/>
                  </a:lnTo>
                  <a:lnTo>
                    <a:pt x="2429994" y="4452494"/>
                  </a:lnTo>
                  <a:lnTo>
                    <a:pt x="2467038" y="4423817"/>
                  </a:lnTo>
                  <a:lnTo>
                    <a:pt x="2494286" y="4396613"/>
                  </a:lnTo>
                  <a:lnTo>
                    <a:pt x="2010917" y="4396613"/>
                  </a:lnTo>
                  <a:lnTo>
                    <a:pt x="2009521" y="4396130"/>
                  </a:lnTo>
                  <a:lnTo>
                    <a:pt x="2008504" y="4395165"/>
                  </a:lnTo>
                  <a:lnTo>
                    <a:pt x="1999760" y="4387481"/>
                  </a:lnTo>
                  <a:lnTo>
                    <a:pt x="1248410" y="4387481"/>
                  </a:lnTo>
                  <a:lnTo>
                    <a:pt x="1246251" y="4385551"/>
                  </a:lnTo>
                  <a:lnTo>
                    <a:pt x="1246251" y="4322000"/>
                  </a:lnTo>
                  <a:lnTo>
                    <a:pt x="459993" y="4322000"/>
                  </a:lnTo>
                  <a:lnTo>
                    <a:pt x="459993" y="4310443"/>
                  </a:lnTo>
                  <a:lnTo>
                    <a:pt x="2006376" y="4310443"/>
                  </a:lnTo>
                  <a:lnTo>
                    <a:pt x="2008504" y="4308513"/>
                  </a:lnTo>
                  <a:lnTo>
                    <a:pt x="2009521" y="4308030"/>
                  </a:lnTo>
                  <a:lnTo>
                    <a:pt x="2010917" y="4307789"/>
                  </a:lnTo>
                  <a:lnTo>
                    <a:pt x="2553048" y="4307789"/>
                  </a:lnTo>
                  <a:lnTo>
                    <a:pt x="2566326" y="4274278"/>
                  </a:lnTo>
                  <a:lnTo>
                    <a:pt x="2576603" y="4230224"/>
                  </a:lnTo>
                  <a:lnTo>
                    <a:pt x="2580132" y="4184319"/>
                  </a:lnTo>
                  <a:lnTo>
                    <a:pt x="2580132" y="4155440"/>
                  </a:lnTo>
                  <a:lnTo>
                    <a:pt x="74422" y="4155440"/>
                  </a:lnTo>
                  <a:lnTo>
                    <a:pt x="74422" y="354330"/>
                  </a:lnTo>
                  <a:lnTo>
                    <a:pt x="2580132" y="354330"/>
                  </a:lnTo>
                  <a:lnTo>
                    <a:pt x="2580132" y="338963"/>
                  </a:lnTo>
                  <a:lnTo>
                    <a:pt x="2576603" y="293049"/>
                  </a:lnTo>
                  <a:lnTo>
                    <a:pt x="2566326" y="248987"/>
                  </a:lnTo>
                  <a:lnTo>
                    <a:pt x="2554325" y="218694"/>
                  </a:lnTo>
                  <a:lnTo>
                    <a:pt x="1019683" y="218694"/>
                  </a:lnTo>
                  <a:lnTo>
                    <a:pt x="1006560" y="213832"/>
                  </a:lnTo>
                  <a:lnTo>
                    <a:pt x="1002045" y="203136"/>
                  </a:lnTo>
                  <a:lnTo>
                    <a:pt x="1006127" y="192440"/>
                  </a:lnTo>
                  <a:lnTo>
                    <a:pt x="1018793" y="187579"/>
                  </a:lnTo>
                  <a:lnTo>
                    <a:pt x="2538554" y="187579"/>
                  </a:lnTo>
                  <a:lnTo>
                    <a:pt x="2527389" y="168053"/>
                  </a:lnTo>
                  <a:lnTo>
                    <a:pt x="2499658" y="131997"/>
                  </a:lnTo>
                  <a:lnTo>
                    <a:pt x="2467038" y="99425"/>
                  </a:lnTo>
                  <a:lnTo>
                    <a:pt x="2429994" y="70744"/>
                  </a:lnTo>
                  <a:lnTo>
                    <a:pt x="2388992" y="46364"/>
                  </a:lnTo>
                  <a:lnTo>
                    <a:pt x="2344495" y="26691"/>
                  </a:lnTo>
                  <a:lnTo>
                    <a:pt x="2296969" y="12134"/>
                  </a:lnTo>
                  <a:lnTo>
                    <a:pt x="2246877" y="3101"/>
                  </a:lnTo>
                  <a:lnTo>
                    <a:pt x="2194687" y="0"/>
                  </a:lnTo>
                  <a:close/>
                </a:path>
                <a:path w="2580640" h="4523740">
                  <a:moveTo>
                    <a:pt x="2553048" y="4307789"/>
                  </a:moveTo>
                  <a:lnTo>
                    <a:pt x="2013712" y="4307789"/>
                  </a:lnTo>
                  <a:lnTo>
                    <a:pt x="2014982" y="4308030"/>
                  </a:lnTo>
                  <a:lnTo>
                    <a:pt x="2016125" y="4308513"/>
                  </a:lnTo>
                  <a:lnTo>
                    <a:pt x="2018284" y="4310443"/>
                  </a:lnTo>
                  <a:lnTo>
                    <a:pt x="2018284" y="4313339"/>
                  </a:lnTo>
                  <a:lnTo>
                    <a:pt x="2016125" y="4315269"/>
                  </a:lnTo>
                  <a:lnTo>
                    <a:pt x="1981073" y="4346067"/>
                  </a:lnTo>
                  <a:lnTo>
                    <a:pt x="1978914" y="4347997"/>
                  </a:lnTo>
                  <a:lnTo>
                    <a:pt x="1977771" y="4349927"/>
                  </a:lnTo>
                  <a:lnTo>
                    <a:pt x="1977771" y="4353763"/>
                  </a:lnTo>
                  <a:lnTo>
                    <a:pt x="1978914" y="4355693"/>
                  </a:lnTo>
                  <a:lnTo>
                    <a:pt x="1981073" y="4357624"/>
                  </a:lnTo>
                  <a:lnTo>
                    <a:pt x="2018284" y="4390364"/>
                  </a:lnTo>
                  <a:lnTo>
                    <a:pt x="2018284" y="4393247"/>
                  </a:lnTo>
                  <a:lnTo>
                    <a:pt x="2016125" y="4395165"/>
                  </a:lnTo>
                  <a:lnTo>
                    <a:pt x="2014982" y="4396130"/>
                  </a:lnTo>
                  <a:lnTo>
                    <a:pt x="2013712" y="4396613"/>
                  </a:lnTo>
                  <a:lnTo>
                    <a:pt x="2494286" y="4396613"/>
                  </a:lnTo>
                  <a:lnTo>
                    <a:pt x="2499658" y="4391250"/>
                  </a:lnTo>
                  <a:lnTo>
                    <a:pt x="2527389" y="4355198"/>
                  </a:lnTo>
                  <a:lnTo>
                    <a:pt x="2549767" y="4316072"/>
                  </a:lnTo>
                  <a:lnTo>
                    <a:pt x="2553048" y="4307789"/>
                  </a:lnTo>
                  <a:close/>
                </a:path>
                <a:path w="2580640" h="4523740">
                  <a:moveTo>
                    <a:pt x="2004247" y="4312373"/>
                  </a:moveTo>
                  <a:lnTo>
                    <a:pt x="1330578" y="4312373"/>
                  </a:lnTo>
                  <a:lnTo>
                    <a:pt x="1332738" y="4314304"/>
                  </a:lnTo>
                  <a:lnTo>
                    <a:pt x="1332738" y="4385551"/>
                  </a:lnTo>
                  <a:lnTo>
                    <a:pt x="1330578" y="4387481"/>
                  </a:lnTo>
                  <a:lnTo>
                    <a:pt x="1999760" y="4387481"/>
                  </a:lnTo>
                  <a:lnTo>
                    <a:pt x="1973452" y="4364367"/>
                  </a:lnTo>
                  <a:lnTo>
                    <a:pt x="1970151" y="4360519"/>
                  </a:lnTo>
                  <a:lnTo>
                    <a:pt x="1967991" y="4356658"/>
                  </a:lnTo>
                  <a:lnTo>
                    <a:pt x="1967991" y="4347032"/>
                  </a:lnTo>
                  <a:lnTo>
                    <a:pt x="1970151" y="4343171"/>
                  </a:lnTo>
                  <a:lnTo>
                    <a:pt x="1973452" y="4340301"/>
                  </a:lnTo>
                  <a:lnTo>
                    <a:pt x="2004247" y="4312373"/>
                  </a:lnTo>
                  <a:close/>
                </a:path>
                <a:path w="2580640" h="4523740">
                  <a:moveTo>
                    <a:pt x="2006376" y="4310443"/>
                  </a:moveTo>
                  <a:lnTo>
                    <a:pt x="557402" y="4310443"/>
                  </a:lnTo>
                  <a:lnTo>
                    <a:pt x="556387" y="4322000"/>
                  </a:lnTo>
                  <a:lnTo>
                    <a:pt x="1246251" y="4322000"/>
                  </a:lnTo>
                  <a:lnTo>
                    <a:pt x="1246251" y="4314304"/>
                  </a:lnTo>
                  <a:lnTo>
                    <a:pt x="1248410" y="4312373"/>
                  </a:lnTo>
                  <a:lnTo>
                    <a:pt x="2004247" y="4312373"/>
                  </a:lnTo>
                  <a:lnTo>
                    <a:pt x="2006376" y="4310443"/>
                  </a:lnTo>
                  <a:close/>
                </a:path>
                <a:path w="2580640" h="4523740">
                  <a:moveTo>
                    <a:pt x="2580132" y="354330"/>
                  </a:moveTo>
                  <a:lnTo>
                    <a:pt x="2511170" y="354330"/>
                  </a:lnTo>
                  <a:lnTo>
                    <a:pt x="2511170" y="4155440"/>
                  </a:lnTo>
                  <a:lnTo>
                    <a:pt x="2580132" y="4155440"/>
                  </a:lnTo>
                  <a:lnTo>
                    <a:pt x="2580132" y="354330"/>
                  </a:lnTo>
                  <a:close/>
                </a:path>
                <a:path w="2580640" h="4523740">
                  <a:moveTo>
                    <a:pt x="1537208" y="218567"/>
                  </a:moveTo>
                  <a:lnTo>
                    <a:pt x="1021079" y="218567"/>
                  </a:lnTo>
                  <a:lnTo>
                    <a:pt x="1020445" y="218694"/>
                  </a:lnTo>
                  <a:lnTo>
                    <a:pt x="1537842" y="218694"/>
                  </a:lnTo>
                  <a:lnTo>
                    <a:pt x="1537208" y="218567"/>
                  </a:lnTo>
                  <a:close/>
                </a:path>
                <a:path w="2580640" h="4523740">
                  <a:moveTo>
                    <a:pt x="2538554" y="187579"/>
                  </a:moveTo>
                  <a:lnTo>
                    <a:pt x="1539366" y="187579"/>
                  </a:lnTo>
                  <a:lnTo>
                    <a:pt x="1552086" y="192440"/>
                  </a:lnTo>
                  <a:lnTo>
                    <a:pt x="1556162" y="203136"/>
                  </a:lnTo>
                  <a:lnTo>
                    <a:pt x="1551618" y="213832"/>
                  </a:lnTo>
                  <a:lnTo>
                    <a:pt x="1538477" y="218694"/>
                  </a:lnTo>
                  <a:lnTo>
                    <a:pt x="2554325" y="218694"/>
                  </a:lnTo>
                  <a:lnTo>
                    <a:pt x="2549767" y="207186"/>
                  </a:lnTo>
                  <a:lnTo>
                    <a:pt x="2538554" y="187579"/>
                  </a:lnTo>
                  <a:close/>
                </a:path>
                <a:path w="2580640" h="4523740">
                  <a:moveTo>
                    <a:pt x="1538477" y="187579"/>
                  </a:moveTo>
                  <a:lnTo>
                    <a:pt x="1019810" y="187579"/>
                  </a:lnTo>
                  <a:lnTo>
                    <a:pt x="1021714" y="187833"/>
                  </a:lnTo>
                  <a:lnTo>
                    <a:pt x="1536446" y="187833"/>
                  </a:lnTo>
                  <a:lnTo>
                    <a:pt x="1538477" y="187579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075175" y="2052828"/>
              <a:ext cx="2438400" cy="3834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6685788" y="1726692"/>
            <a:ext cx="2580640" cy="4523740"/>
            <a:chOff x="6685788" y="1726692"/>
            <a:chExt cx="2580640" cy="4523740"/>
          </a:xfrm>
        </p:grpSpPr>
        <p:sp>
          <p:nvSpPr>
            <p:cNvPr id="12" name="object 12"/>
            <p:cNvSpPr/>
            <p:nvPr/>
          </p:nvSpPr>
          <p:spPr>
            <a:xfrm>
              <a:off x="6685788" y="1726692"/>
              <a:ext cx="2580640" cy="4523740"/>
            </a:xfrm>
            <a:custGeom>
              <a:avLst/>
              <a:gdLst/>
              <a:ahLst/>
              <a:cxnLst/>
              <a:rect l="l" t="t" r="r" b="b"/>
              <a:pathLst>
                <a:path w="2580640" h="4523740">
                  <a:moveTo>
                    <a:pt x="2194686" y="0"/>
                  </a:moveTo>
                  <a:lnTo>
                    <a:pt x="385444" y="0"/>
                  </a:lnTo>
                  <a:lnTo>
                    <a:pt x="333254" y="3101"/>
                  </a:lnTo>
                  <a:lnTo>
                    <a:pt x="283162" y="12134"/>
                  </a:lnTo>
                  <a:lnTo>
                    <a:pt x="235636" y="26691"/>
                  </a:lnTo>
                  <a:lnTo>
                    <a:pt x="191139" y="46364"/>
                  </a:lnTo>
                  <a:lnTo>
                    <a:pt x="150137" y="70744"/>
                  </a:lnTo>
                  <a:lnTo>
                    <a:pt x="113093" y="99425"/>
                  </a:lnTo>
                  <a:lnTo>
                    <a:pt x="80473" y="131997"/>
                  </a:lnTo>
                  <a:lnTo>
                    <a:pt x="52742" y="168053"/>
                  </a:lnTo>
                  <a:lnTo>
                    <a:pt x="30364" y="207186"/>
                  </a:lnTo>
                  <a:lnTo>
                    <a:pt x="13805" y="248987"/>
                  </a:lnTo>
                  <a:lnTo>
                    <a:pt x="3528" y="293049"/>
                  </a:lnTo>
                  <a:lnTo>
                    <a:pt x="0" y="338963"/>
                  </a:lnTo>
                  <a:lnTo>
                    <a:pt x="0" y="4184319"/>
                  </a:lnTo>
                  <a:lnTo>
                    <a:pt x="3528" y="4230224"/>
                  </a:lnTo>
                  <a:lnTo>
                    <a:pt x="13805" y="4274278"/>
                  </a:lnTo>
                  <a:lnTo>
                    <a:pt x="30364" y="4316072"/>
                  </a:lnTo>
                  <a:lnTo>
                    <a:pt x="52742" y="4355198"/>
                  </a:lnTo>
                  <a:lnTo>
                    <a:pt x="80473" y="4391250"/>
                  </a:lnTo>
                  <a:lnTo>
                    <a:pt x="113093" y="4423817"/>
                  </a:lnTo>
                  <a:lnTo>
                    <a:pt x="150137" y="4452494"/>
                  </a:lnTo>
                  <a:lnTo>
                    <a:pt x="191139" y="4476872"/>
                  </a:lnTo>
                  <a:lnTo>
                    <a:pt x="235636" y="4496542"/>
                  </a:lnTo>
                  <a:lnTo>
                    <a:pt x="283162" y="4511098"/>
                  </a:lnTo>
                  <a:lnTo>
                    <a:pt x="333254" y="4520130"/>
                  </a:lnTo>
                  <a:lnTo>
                    <a:pt x="385444" y="4523232"/>
                  </a:lnTo>
                  <a:lnTo>
                    <a:pt x="2194686" y="4523232"/>
                  </a:lnTo>
                  <a:lnTo>
                    <a:pt x="2246877" y="4520130"/>
                  </a:lnTo>
                  <a:lnTo>
                    <a:pt x="2296969" y="4511098"/>
                  </a:lnTo>
                  <a:lnTo>
                    <a:pt x="2344495" y="4496542"/>
                  </a:lnTo>
                  <a:lnTo>
                    <a:pt x="2388992" y="4476872"/>
                  </a:lnTo>
                  <a:lnTo>
                    <a:pt x="2429994" y="4452494"/>
                  </a:lnTo>
                  <a:lnTo>
                    <a:pt x="2467038" y="4423817"/>
                  </a:lnTo>
                  <a:lnTo>
                    <a:pt x="2494286" y="4396613"/>
                  </a:lnTo>
                  <a:lnTo>
                    <a:pt x="2010917" y="4396613"/>
                  </a:lnTo>
                  <a:lnTo>
                    <a:pt x="2009520" y="4396130"/>
                  </a:lnTo>
                  <a:lnTo>
                    <a:pt x="2008504" y="4395165"/>
                  </a:lnTo>
                  <a:lnTo>
                    <a:pt x="1999760" y="4387481"/>
                  </a:lnTo>
                  <a:lnTo>
                    <a:pt x="1248409" y="4387481"/>
                  </a:lnTo>
                  <a:lnTo>
                    <a:pt x="1246251" y="4385551"/>
                  </a:lnTo>
                  <a:lnTo>
                    <a:pt x="1246251" y="4322000"/>
                  </a:lnTo>
                  <a:lnTo>
                    <a:pt x="459993" y="4322000"/>
                  </a:lnTo>
                  <a:lnTo>
                    <a:pt x="459993" y="4310443"/>
                  </a:lnTo>
                  <a:lnTo>
                    <a:pt x="2006376" y="4310443"/>
                  </a:lnTo>
                  <a:lnTo>
                    <a:pt x="2008504" y="4308513"/>
                  </a:lnTo>
                  <a:lnTo>
                    <a:pt x="2009520" y="4308030"/>
                  </a:lnTo>
                  <a:lnTo>
                    <a:pt x="2010917" y="4307789"/>
                  </a:lnTo>
                  <a:lnTo>
                    <a:pt x="2553048" y="4307789"/>
                  </a:lnTo>
                  <a:lnTo>
                    <a:pt x="2566326" y="4274278"/>
                  </a:lnTo>
                  <a:lnTo>
                    <a:pt x="2576603" y="4230224"/>
                  </a:lnTo>
                  <a:lnTo>
                    <a:pt x="2580131" y="4184319"/>
                  </a:lnTo>
                  <a:lnTo>
                    <a:pt x="2580131" y="4155440"/>
                  </a:lnTo>
                  <a:lnTo>
                    <a:pt x="74421" y="4155440"/>
                  </a:lnTo>
                  <a:lnTo>
                    <a:pt x="74421" y="354330"/>
                  </a:lnTo>
                  <a:lnTo>
                    <a:pt x="2580131" y="354330"/>
                  </a:lnTo>
                  <a:lnTo>
                    <a:pt x="2580131" y="338963"/>
                  </a:lnTo>
                  <a:lnTo>
                    <a:pt x="2576603" y="293049"/>
                  </a:lnTo>
                  <a:lnTo>
                    <a:pt x="2566326" y="248987"/>
                  </a:lnTo>
                  <a:lnTo>
                    <a:pt x="2554325" y="218694"/>
                  </a:lnTo>
                  <a:lnTo>
                    <a:pt x="1019682" y="218694"/>
                  </a:lnTo>
                  <a:lnTo>
                    <a:pt x="1006560" y="213832"/>
                  </a:lnTo>
                  <a:lnTo>
                    <a:pt x="1002045" y="203136"/>
                  </a:lnTo>
                  <a:lnTo>
                    <a:pt x="1006127" y="192440"/>
                  </a:lnTo>
                  <a:lnTo>
                    <a:pt x="1018793" y="187579"/>
                  </a:lnTo>
                  <a:lnTo>
                    <a:pt x="2538554" y="187579"/>
                  </a:lnTo>
                  <a:lnTo>
                    <a:pt x="2527389" y="168053"/>
                  </a:lnTo>
                  <a:lnTo>
                    <a:pt x="2499658" y="131997"/>
                  </a:lnTo>
                  <a:lnTo>
                    <a:pt x="2467038" y="99425"/>
                  </a:lnTo>
                  <a:lnTo>
                    <a:pt x="2429994" y="70744"/>
                  </a:lnTo>
                  <a:lnTo>
                    <a:pt x="2388992" y="46364"/>
                  </a:lnTo>
                  <a:lnTo>
                    <a:pt x="2344495" y="26691"/>
                  </a:lnTo>
                  <a:lnTo>
                    <a:pt x="2296969" y="12134"/>
                  </a:lnTo>
                  <a:lnTo>
                    <a:pt x="2246877" y="3101"/>
                  </a:lnTo>
                  <a:lnTo>
                    <a:pt x="2194686" y="0"/>
                  </a:lnTo>
                  <a:close/>
                </a:path>
                <a:path w="2580640" h="4523740">
                  <a:moveTo>
                    <a:pt x="2553048" y="4307789"/>
                  </a:moveTo>
                  <a:lnTo>
                    <a:pt x="2013711" y="4307789"/>
                  </a:lnTo>
                  <a:lnTo>
                    <a:pt x="2014981" y="4308030"/>
                  </a:lnTo>
                  <a:lnTo>
                    <a:pt x="2016125" y="4308513"/>
                  </a:lnTo>
                  <a:lnTo>
                    <a:pt x="2018283" y="4310443"/>
                  </a:lnTo>
                  <a:lnTo>
                    <a:pt x="2018283" y="4313339"/>
                  </a:lnTo>
                  <a:lnTo>
                    <a:pt x="2016125" y="4315269"/>
                  </a:lnTo>
                  <a:lnTo>
                    <a:pt x="1981072" y="4346067"/>
                  </a:lnTo>
                  <a:lnTo>
                    <a:pt x="1978913" y="4347997"/>
                  </a:lnTo>
                  <a:lnTo>
                    <a:pt x="1977770" y="4349927"/>
                  </a:lnTo>
                  <a:lnTo>
                    <a:pt x="1977770" y="4353763"/>
                  </a:lnTo>
                  <a:lnTo>
                    <a:pt x="1978913" y="4355693"/>
                  </a:lnTo>
                  <a:lnTo>
                    <a:pt x="1981072" y="4357624"/>
                  </a:lnTo>
                  <a:lnTo>
                    <a:pt x="2018283" y="4390364"/>
                  </a:lnTo>
                  <a:lnTo>
                    <a:pt x="2018283" y="4393247"/>
                  </a:lnTo>
                  <a:lnTo>
                    <a:pt x="2016125" y="4395165"/>
                  </a:lnTo>
                  <a:lnTo>
                    <a:pt x="2014981" y="4396130"/>
                  </a:lnTo>
                  <a:lnTo>
                    <a:pt x="2013711" y="4396613"/>
                  </a:lnTo>
                  <a:lnTo>
                    <a:pt x="2494286" y="4396613"/>
                  </a:lnTo>
                  <a:lnTo>
                    <a:pt x="2499658" y="4391250"/>
                  </a:lnTo>
                  <a:lnTo>
                    <a:pt x="2527389" y="4355198"/>
                  </a:lnTo>
                  <a:lnTo>
                    <a:pt x="2549767" y="4316072"/>
                  </a:lnTo>
                  <a:lnTo>
                    <a:pt x="2553048" y="4307789"/>
                  </a:lnTo>
                  <a:close/>
                </a:path>
                <a:path w="2580640" h="4523740">
                  <a:moveTo>
                    <a:pt x="2004247" y="4312373"/>
                  </a:moveTo>
                  <a:lnTo>
                    <a:pt x="1330578" y="4312373"/>
                  </a:lnTo>
                  <a:lnTo>
                    <a:pt x="1332737" y="4314304"/>
                  </a:lnTo>
                  <a:lnTo>
                    <a:pt x="1332737" y="4385551"/>
                  </a:lnTo>
                  <a:lnTo>
                    <a:pt x="1330578" y="4387481"/>
                  </a:lnTo>
                  <a:lnTo>
                    <a:pt x="1999760" y="4387481"/>
                  </a:lnTo>
                  <a:lnTo>
                    <a:pt x="1973452" y="4364367"/>
                  </a:lnTo>
                  <a:lnTo>
                    <a:pt x="1970151" y="4360519"/>
                  </a:lnTo>
                  <a:lnTo>
                    <a:pt x="1967991" y="4356658"/>
                  </a:lnTo>
                  <a:lnTo>
                    <a:pt x="1967991" y="4347032"/>
                  </a:lnTo>
                  <a:lnTo>
                    <a:pt x="1970151" y="4343171"/>
                  </a:lnTo>
                  <a:lnTo>
                    <a:pt x="1973452" y="4340301"/>
                  </a:lnTo>
                  <a:lnTo>
                    <a:pt x="2004247" y="4312373"/>
                  </a:lnTo>
                  <a:close/>
                </a:path>
                <a:path w="2580640" h="4523740">
                  <a:moveTo>
                    <a:pt x="2006376" y="4310443"/>
                  </a:moveTo>
                  <a:lnTo>
                    <a:pt x="557402" y="4310443"/>
                  </a:lnTo>
                  <a:lnTo>
                    <a:pt x="556386" y="4322000"/>
                  </a:lnTo>
                  <a:lnTo>
                    <a:pt x="1246251" y="4322000"/>
                  </a:lnTo>
                  <a:lnTo>
                    <a:pt x="1246251" y="4314304"/>
                  </a:lnTo>
                  <a:lnTo>
                    <a:pt x="1248409" y="4312373"/>
                  </a:lnTo>
                  <a:lnTo>
                    <a:pt x="2004247" y="4312373"/>
                  </a:lnTo>
                  <a:lnTo>
                    <a:pt x="2006376" y="4310443"/>
                  </a:lnTo>
                  <a:close/>
                </a:path>
                <a:path w="2580640" h="4523740">
                  <a:moveTo>
                    <a:pt x="2580131" y="354330"/>
                  </a:moveTo>
                  <a:lnTo>
                    <a:pt x="2511170" y="354330"/>
                  </a:lnTo>
                  <a:lnTo>
                    <a:pt x="2511170" y="4155440"/>
                  </a:lnTo>
                  <a:lnTo>
                    <a:pt x="2580131" y="4155440"/>
                  </a:lnTo>
                  <a:lnTo>
                    <a:pt x="2580131" y="354330"/>
                  </a:lnTo>
                  <a:close/>
                </a:path>
                <a:path w="2580640" h="4523740">
                  <a:moveTo>
                    <a:pt x="1537207" y="218567"/>
                  </a:moveTo>
                  <a:lnTo>
                    <a:pt x="1021079" y="218567"/>
                  </a:lnTo>
                  <a:lnTo>
                    <a:pt x="1020444" y="218694"/>
                  </a:lnTo>
                  <a:lnTo>
                    <a:pt x="1537842" y="218694"/>
                  </a:lnTo>
                  <a:lnTo>
                    <a:pt x="1537207" y="218567"/>
                  </a:lnTo>
                  <a:close/>
                </a:path>
                <a:path w="2580640" h="4523740">
                  <a:moveTo>
                    <a:pt x="2538554" y="187579"/>
                  </a:moveTo>
                  <a:lnTo>
                    <a:pt x="1539366" y="187579"/>
                  </a:lnTo>
                  <a:lnTo>
                    <a:pt x="1552086" y="192440"/>
                  </a:lnTo>
                  <a:lnTo>
                    <a:pt x="1556162" y="203136"/>
                  </a:lnTo>
                  <a:lnTo>
                    <a:pt x="1551618" y="213832"/>
                  </a:lnTo>
                  <a:lnTo>
                    <a:pt x="1538477" y="218694"/>
                  </a:lnTo>
                  <a:lnTo>
                    <a:pt x="2554325" y="218694"/>
                  </a:lnTo>
                  <a:lnTo>
                    <a:pt x="2549767" y="207186"/>
                  </a:lnTo>
                  <a:lnTo>
                    <a:pt x="2538554" y="187579"/>
                  </a:lnTo>
                  <a:close/>
                </a:path>
                <a:path w="2580640" h="4523740">
                  <a:moveTo>
                    <a:pt x="1538477" y="187579"/>
                  </a:moveTo>
                  <a:lnTo>
                    <a:pt x="1019809" y="187579"/>
                  </a:lnTo>
                  <a:lnTo>
                    <a:pt x="1021714" y="187833"/>
                  </a:lnTo>
                  <a:lnTo>
                    <a:pt x="1536445" y="187833"/>
                  </a:lnTo>
                  <a:lnTo>
                    <a:pt x="1538477" y="187579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755892" y="2058924"/>
              <a:ext cx="2438400" cy="3834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396983" y="1714500"/>
            <a:ext cx="2580640" cy="4523740"/>
            <a:chOff x="9396983" y="1714500"/>
            <a:chExt cx="2580640" cy="4523740"/>
          </a:xfrm>
        </p:grpSpPr>
        <p:sp>
          <p:nvSpPr>
            <p:cNvPr id="15" name="object 15"/>
            <p:cNvSpPr/>
            <p:nvPr/>
          </p:nvSpPr>
          <p:spPr>
            <a:xfrm>
              <a:off x="9396983" y="1714500"/>
              <a:ext cx="2580640" cy="4523740"/>
            </a:xfrm>
            <a:custGeom>
              <a:avLst/>
              <a:gdLst/>
              <a:ahLst/>
              <a:cxnLst/>
              <a:rect l="l" t="t" r="r" b="b"/>
              <a:pathLst>
                <a:path w="2580640" h="4523740">
                  <a:moveTo>
                    <a:pt x="2194687" y="0"/>
                  </a:moveTo>
                  <a:lnTo>
                    <a:pt x="385445" y="0"/>
                  </a:lnTo>
                  <a:lnTo>
                    <a:pt x="333254" y="3101"/>
                  </a:lnTo>
                  <a:lnTo>
                    <a:pt x="283162" y="12134"/>
                  </a:lnTo>
                  <a:lnTo>
                    <a:pt x="235636" y="26691"/>
                  </a:lnTo>
                  <a:lnTo>
                    <a:pt x="191139" y="46364"/>
                  </a:lnTo>
                  <a:lnTo>
                    <a:pt x="150137" y="70744"/>
                  </a:lnTo>
                  <a:lnTo>
                    <a:pt x="113093" y="99425"/>
                  </a:lnTo>
                  <a:lnTo>
                    <a:pt x="80473" y="131997"/>
                  </a:lnTo>
                  <a:lnTo>
                    <a:pt x="52742" y="168053"/>
                  </a:lnTo>
                  <a:lnTo>
                    <a:pt x="30364" y="207186"/>
                  </a:lnTo>
                  <a:lnTo>
                    <a:pt x="13805" y="248987"/>
                  </a:lnTo>
                  <a:lnTo>
                    <a:pt x="3528" y="293049"/>
                  </a:lnTo>
                  <a:lnTo>
                    <a:pt x="0" y="338963"/>
                  </a:lnTo>
                  <a:lnTo>
                    <a:pt x="0" y="4184319"/>
                  </a:lnTo>
                  <a:lnTo>
                    <a:pt x="3528" y="4230224"/>
                  </a:lnTo>
                  <a:lnTo>
                    <a:pt x="13805" y="4274278"/>
                  </a:lnTo>
                  <a:lnTo>
                    <a:pt x="30364" y="4316072"/>
                  </a:lnTo>
                  <a:lnTo>
                    <a:pt x="52742" y="4355198"/>
                  </a:lnTo>
                  <a:lnTo>
                    <a:pt x="80473" y="4391250"/>
                  </a:lnTo>
                  <a:lnTo>
                    <a:pt x="113093" y="4423817"/>
                  </a:lnTo>
                  <a:lnTo>
                    <a:pt x="150137" y="4452494"/>
                  </a:lnTo>
                  <a:lnTo>
                    <a:pt x="191139" y="4476872"/>
                  </a:lnTo>
                  <a:lnTo>
                    <a:pt x="235636" y="4496542"/>
                  </a:lnTo>
                  <a:lnTo>
                    <a:pt x="283162" y="4511098"/>
                  </a:lnTo>
                  <a:lnTo>
                    <a:pt x="333254" y="4520130"/>
                  </a:lnTo>
                  <a:lnTo>
                    <a:pt x="385445" y="4523232"/>
                  </a:lnTo>
                  <a:lnTo>
                    <a:pt x="2194687" y="4523232"/>
                  </a:lnTo>
                  <a:lnTo>
                    <a:pt x="2246877" y="4520130"/>
                  </a:lnTo>
                  <a:lnTo>
                    <a:pt x="2296969" y="4511098"/>
                  </a:lnTo>
                  <a:lnTo>
                    <a:pt x="2344495" y="4496542"/>
                  </a:lnTo>
                  <a:lnTo>
                    <a:pt x="2388992" y="4476872"/>
                  </a:lnTo>
                  <a:lnTo>
                    <a:pt x="2429994" y="4452494"/>
                  </a:lnTo>
                  <a:lnTo>
                    <a:pt x="2467038" y="4423817"/>
                  </a:lnTo>
                  <a:lnTo>
                    <a:pt x="2494286" y="4396613"/>
                  </a:lnTo>
                  <a:lnTo>
                    <a:pt x="2010918" y="4396613"/>
                  </a:lnTo>
                  <a:lnTo>
                    <a:pt x="2009521" y="4396130"/>
                  </a:lnTo>
                  <a:lnTo>
                    <a:pt x="2008505" y="4395165"/>
                  </a:lnTo>
                  <a:lnTo>
                    <a:pt x="1999760" y="4387481"/>
                  </a:lnTo>
                  <a:lnTo>
                    <a:pt x="1248410" y="4387481"/>
                  </a:lnTo>
                  <a:lnTo>
                    <a:pt x="1246251" y="4385551"/>
                  </a:lnTo>
                  <a:lnTo>
                    <a:pt x="1246251" y="4322000"/>
                  </a:lnTo>
                  <a:lnTo>
                    <a:pt x="459994" y="4322000"/>
                  </a:lnTo>
                  <a:lnTo>
                    <a:pt x="459994" y="4310443"/>
                  </a:lnTo>
                  <a:lnTo>
                    <a:pt x="2006376" y="4310443"/>
                  </a:lnTo>
                  <a:lnTo>
                    <a:pt x="2008505" y="4308513"/>
                  </a:lnTo>
                  <a:lnTo>
                    <a:pt x="2009521" y="4308030"/>
                  </a:lnTo>
                  <a:lnTo>
                    <a:pt x="2010918" y="4307789"/>
                  </a:lnTo>
                  <a:lnTo>
                    <a:pt x="2553048" y="4307789"/>
                  </a:lnTo>
                  <a:lnTo>
                    <a:pt x="2566326" y="4274278"/>
                  </a:lnTo>
                  <a:lnTo>
                    <a:pt x="2576603" y="4230224"/>
                  </a:lnTo>
                  <a:lnTo>
                    <a:pt x="2580132" y="4184319"/>
                  </a:lnTo>
                  <a:lnTo>
                    <a:pt x="2580132" y="4155440"/>
                  </a:lnTo>
                  <a:lnTo>
                    <a:pt x="74422" y="4155440"/>
                  </a:lnTo>
                  <a:lnTo>
                    <a:pt x="74422" y="354329"/>
                  </a:lnTo>
                  <a:lnTo>
                    <a:pt x="2580132" y="354329"/>
                  </a:lnTo>
                  <a:lnTo>
                    <a:pt x="2580132" y="338963"/>
                  </a:lnTo>
                  <a:lnTo>
                    <a:pt x="2576603" y="293049"/>
                  </a:lnTo>
                  <a:lnTo>
                    <a:pt x="2566326" y="248987"/>
                  </a:lnTo>
                  <a:lnTo>
                    <a:pt x="2554325" y="218694"/>
                  </a:lnTo>
                  <a:lnTo>
                    <a:pt x="1019683" y="218694"/>
                  </a:lnTo>
                  <a:lnTo>
                    <a:pt x="1006560" y="213832"/>
                  </a:lnTo>
                  <a:lnTo>
                    <a:pt x="1002045" y="203136"/>
                  </a:lnTo>
                  <a:lnTo>
                    <a:pt x="1006127" y="192440"/>
                  </a:lnTo>
                  <a:lnTo>
                    <a:pt x="1018794" y="187578"/>
                  </a:lnTo>
                  <a:lnTo>
                    <a:pt x="2538554" y="187578"/>
                  </a:lnTo>
                  <a:lnTo>
                    <a:pt x="2527389" y="168053"/>
                  </a:lnTo>
                  <a:lnTo>
                    <a:pt x="2499658" y="131997"/>
                  </a:lnTo>
                  <a:lnTo>
                    <a:pt x="2467038" y="99425"/>
                  </a:lnTo>
                  <a:lnTo>
                    <a:pt x="2429994" y="70744"/>
                  </a:lnTo>
                  <a:lnTo>
                    <a:pt x="2388992" y="46364"/>
                  </a:lnTo>
                  <a:lnTo>
                    <a:pt x="2344495" y="26691"/>
                  </a:lnTo>
                  <a:lnTo>
                    <a:pt x="2296969" y="12134"/>
                  </a:lnTo>
                  <a:lnTo>
                    <a:pt x="2246877" y="3101"/>
                  </a:lnTo>
                  <a:lnTo>
                    <a:pt x="2194687" y="0"/>
                  </a:lnTo>
                  <a:close/>
                </a:path>
                <a:path w="2580640" h="4523740">
                  <a:moveTo>
                    <a:pt x="2553048" y="4307789"/>
                  </a:moveTo>
                  <a:lnTo>
                    <a:pt x="2013712" y="4307789"/>
                  </a:lnTo>
                  <a:lnTo>
                    <a:pt x="2014982" y="4308030"/>
                  </a:lnTo>
                  <a:lnTo>
                    <a:pt x="2016125" y="4308513"/>
                  </a:lnTo>
                  <a:lnTo>
                    <a:pt x="2018284" y="4310443"/>
                  </a:lnTo>
                  <a:lnTo>
                    <a:pt x="2018284" y="4313339"/>
                  </a:lnTo>
                  <a:lnTo>
                    <a:pt x="2016125" y="4315269"/>
                  </a:lnTo>
                  <a:lnTo>
                    <a:pt x="1981073" y="4346067"/>
                  </a:lnTo>
                  <a:lnTo>
                    <a:pt x="1978914" y="4347997"/>
                  </a:lnTo>
                  <a:lnTo>
                    <a:pt x="1977771" y="4349927"/>
                  </a:lnTo>
                  <a:lnTo>
                    <a:pt x="1977771" y="4353763"/>
                  </a:lnTo>
                  <a:lnTo>
                    <a:pt x="1978914" y="4355693"/>
                  </a:lnTo>
                  <a:lnTo>
                    <a:pt x="1981073" y="4357624"/>
                  </a:lnTo>
                  <a:lnTo>
                    <a:pt x="2018284" y="4390364"/>
                  </a:lnTo>
                  <a:lnTo>
                    <a:pt x="2018284" y="4393234"/>
                  </a:lnTo>
                  <a:lnTo>
                    <a:pt x="2016125" y="4395165"/>
                  </a:lnTo>
                  <a:lnTo>
                    <a:pt x="2014982" y="4396130"/>
                  </a:lnTo>
                  <a:lnTo>
                    <a:pt x="2013712" y="4396613"/>
                  </a:lnTo>
                  <a:lnTo>
                    <a:pt x="2494286" y="4396613"/>
                  </a:lnTo>
                  <a:lnTo>
                    <a:pt x="2499658" y="4391250"/>
                  </a:lnTo>
                  <a:lnTo>
                    <a:pt x="2527389" y="4355198"/>
                  </a:lnTo>
                  <a:lnTo>
                    <a:pt x="2549767" y="4316072"/>
                  </a:lnTo>
                  <a:lnTo>
                    <a:pt x="2553048" y="4307789"/>
                  </a:lnTo>
                  <a:close/>
                </a:path>
                <a:path w="2580640" h="4523740">
                  <a:moveTo>
                    <a:pt x="2004247" y="4312373"/>
                  </a:moveTo>
                  <a:lnTo>
                    <a:pt x="1330579" y="4312373"/>
                  </a:lnTo>
                  <a:lnTo>
                    <a:pt x="1332738" y="4314304"/>
                  </a:lnTo>
                  <a:lnTo>
                    <a:pt x="1332738" y="4385551"/>
                  </a:lnTo>
                  <a:lnTo>
                    <a:pt x="1330579" y="4387481"/>
                  </a:lnTo>
                  <a:lnTo>
                    <a:pt x="1999760" y="4387481"/>
                  </a:lnTo>
                  <a:lnTo>
                    <a:pt x="1973452" y="4364367"/>
                  </a:lnTo>
                  <a:lnTo>
                    <a:pt x="1970151" y="4360519"/>
                  </a:lnTo>
                  <a:lnTo>
                    <a:pt x="1967992" y="4356658"/>
                  </a:lnTo>
                  <a:lnTo>
                    <a:pt x="1967992" y="4347032"/>
                  </a:lnTo>
                  <a:lnTo>
                    <a:pt x="1970151" y="4343171"/>
                  </a:lnTo>
                  <a:lnTo>
                    <a:pt x="1973452" y="4340301"/>
                  </a:lnTo>
                  <a:lnTo>
                    <a:pt x="2004247" y="4312373"/>
                  </a:lnTo>
                  <a:close/>
                </a:path>
                <a:path w="2580640" h="4523740">
                  <a:moveTo>
                    <a:pt x="2006376" y="4310443"/>
                  </a:moveTo>
                  <a:lnTo>
                    <a:pt x="557402" y="4310443"/>
                  </a:lnTo>
                  <a:lnTo>
                    <a:pt x="556387" y="4322000"/>
                  </a:lnTo>
                  <a:lnTo>
                    <a:pt x="1246251" y="4322000"/>
                  </a:lnTo>
                  <a:lnTo>
                    <a:pt x="1246251" y="4314304"/>
                  </a:lnTo>
                  <a:lnTo>
                    <a:pt x="1248410" y="4312373"/>
                  </a:lnTo>
                  <a:lnTo>
                    <a:pt x="2004247" y="4312373"/>
                  </a:lnTo>
                  <a:lnTo>
                    <a:pt x="2006376" y="4310443"/>
                  </a:lnTo>
                  <a:close/>
                </a:path>
                <a:path w="2580640" h="4523740">
                  <a:moveTo>
                    <a:pt x="2580132" y="354329"/>
                  </a:moveTo>
                  <a:lnTo>
                    <a:pt x="2511171" y="354329"/>
                  </a:lnTo>
                  <a:lnTo>
                    <a:pt x="2511171" y="4155440"/>
                  </a:lnTo>
                  <a:lnTo>
                    <a:pt x="2580132" y="4155440"/>
                  </a:lnTo>
                  <a:lnTo>
                    <a:pt x="2580132" y="354329"/>
                  </a:lnTo>
                  <a:close/>
                </a:path>
                <a:path w="2580640" h="4523740">
                  <a:moveTo>
                    <a:pt x="1537208" y="218566"/>
                  </a:moveTo>
                  <a:lnTo>
                    <a:pt x="1021080" y="218566"/>
                  </a:lnTo>
                  <a:lnTo>
                    <a:pt x="1020445" y="218694"/>
                  </a:lnTo>
                  <a:lnTo>
                    <a:pt x="1537843" y="218694"/>
                  </a:lnTo>
                  <a:lnTo>
                    <a:pt x="1537208" y="218566"/>
                  </a:lnTo>
                  <a:close/>
                </a:path>
                <a:path w="2580640" h="4523740">
                  <a:moveTo>
                    <a:pt x="2538554" y="187578"/>
                  </a:moveTo>
                  <a:lnTo>
                    <a:pt x="1539367" y="187578"/>
                  </a:lnTo>
                  <a:lnTo>
                    <a:pt x="1552086" y="192440"/>
                  </a:lnTo>
                  <a:lnTo>
                    <a:pt x="1556162" y="203136"/>
                  </a:lnTo>
                  <a:lnTo>
                    <a:pt x="1551618" y="213832"/>
                  </a:lnTo>
                  <a:lnTo>
                    <a:pt x="1538477" y="218694"/>
                  </a:lnTo>
                  <a:lnTo>
                    <a:pt x="2554325" y="218694"/>
                  </a:lnTo>
                  <a:lnTo>
                    <a:pt x="2549767" y="207186"/>
                  </a:lnTo>
                  <a:lnTo>
                    <a:pt x="2538554" y="187578"/>
                  </a:lnTo>
                  <a:close/>
                </a:path>
                <a:path w="2580640" h="4523740">
                  <a:moveTo>
                    <a:pt x="1538477" y="187578"/>
                  </a:moveTo>
                  <a:lnTo>
                    <a:pt x="1019810" y="187578"/>
                  </a:lnTo>
                  <a:lnTo>
                    <a:pt x="1021715" y="187833"/>
                  </a:lnTo>
                  <a:lnTo>
                    <a:pt x="1536446" y="187833"/>
                  </a:lnTo>
                  <a:lnTo>
                    <a:pt x="1538477" y="187578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468611" y="2052827"/>
              <a:ext cx="2438400" cy="3834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77088"/>
            <a:ext cx="407924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85"/>
              <a:t>USER</a:t>
            </a:r>
            <a:r>
              <a:rPr dirty="0" sz="4500" spc="-640"/>
              <a:t> </a:t>
            </a:r>
            <a:r>
              <a:rPr dirty="0" sz="4500" spc="470"/>
              <a:t>DETAILS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605152" y="1531365"/>
            <a:ext cx="7282815" cy="4404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latin typeface="Georgia"/>
                <a:cs typeface="Georgia"/>
              </a:rPr>
              <a:t>Profile</a:t>
            </a:r>
            <a:r>
              <a:rPr dirty="0" sz="1800" spc="-170">
                <a:latin typeface="Georgia"/>
                <a:cs typeface="Georgia"/>
              </a:rPr>
              <a:t> </a:t>
            </a:r>
            <a:r>
              <a:rPr dirty="0" sz="1800" spc="75">
                <a:latin typeface="Georgia"/>
                <a:cs typeface="Georgia"/>
              </a:rPr>
              <a:t>Screen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900">
              <a:latin typeface="Georgia"/>
              <a:cs typeface="Georgia"/>
            </a:endParaRPr>
          </a:p>
          <a:p>
            <a:pPr marL="469265" marR="387985">
              <a:lnSpc>
                <a:spcPct val="100000"/>
              </a:lnSpc>
            </a:pPr>
            <a:r>
              <a:rPr dirty="0" sz="1800" spc="170">
                <a:latin typeface="Trebuchet MS"/>
                <a:cs typeface="Trebuchet MS"/>
              </a:rPr>
              <a:t>In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40">
                <a:latin typeface="Trebuchet MS"/>
                <a:cs typeface="Trebuchet MS"/>
              </a:rPr>
              <a:t>this</a:t>
            </a:r>
            <a:r>
              <a:rPr dirty="0" sz="1800" spc="-215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screen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user</a:t>
            </a:r>
            <a:r>
              <a:rPr dirty="0" sz="1800" spc="-215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can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5">
                <a:latin typeface="Trebuchet MS"/>
                <a:cs typeface="Trebuchet MS"/>
              </a:rPr>
              <a:t>edit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and</a:t>
            </a:r>
            <a:r>
              <a:rPr dirty="0" sz="1800" spc="-215">
                <a:latin typeface="Trebuchet MS"/>
                <a:cs typeface="Trebuchet MS"/>
              </a:rPr>
              <a:t> </a:t>
            </a:r>
            <a:r>
              <a:rPr dirty="0" sz="1800" spc="65">
                <a:latin typeface="Trebuchet MS"/>
                <a:cs typeface="Trebuchet MS"/>
              </a:rPr>
              <a:t>save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50">
                <a:latin typeface="Trebuchet MS"/>
                <a:cs typeface="Trebuchet MS"/>
              </a:rPr>
              <a:t>profiles</a:t>
            </a:r>
            <a:r>
              <a:rPr dirty="0" sz="1800" spc="-250">
                <a:latin typeface="Trebuchet MS"/>
                <a:cs typeface="Trebuchet MS"/>
              </a:rPr>
              <a:t> </a:t>
            </a:r>
            <a:r>
              <a:rPr dirty="0" sz="1800" spc="50">
                <a:latin typeface="Trebuchet MS"/>
                <a:cs typeface="Trebuchet MS"/>
              </a:rPr>
              <a:t>information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40">
                <a:latin typeface="Trebuchet MS"/>
                <a:cs typeface="Trebuchet MS"/>
              </a:rPr>
              <a:t>like  </a:t>
            </a:r>
            <a:r>
              <a:rPr dirty="0" sz="1800">
                <a:latin typeface="Trebuchet MS"/>
                <a:cs typeface="Trebuchet MS"/>
              </a:rPr>
              <a:t>name,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10">
                <a:latin typeface="Trebuchet MS"/>
                <a:cs typeface="Trebuchet MS"/>
              </a:rPr>
              <a:t>gender,</a:t>
            </a:r>
            <a:r>
              <a:rPr dirty="0" sz="1800" spc="-250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age,</a:t>
            </a:r>
            <a:r>
              <a:rPr dirty="0" sz="1800" spc="-250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DOB,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medical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30">
                <a:latin typeface="Trebuchet MS"/>
                <a:cs typeface="Trebuchet MS"/>
              </a:rPr>
              <a:t>history,</a:t>
            </a:r>
            <a:r>
              <a:rPr dirty="0" sz="1800" spc="-260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and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30">
                <a:latin typeface="Trebuchet MS"/>
                <a:cs typeface="Trebuchet MS"/>
              </a:rPr>
              <a:t>activity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30">
                <a:latin typeface="Trebuchet MS"/>
                <a:cs typeface="Trebuchet MS"/>
              </a:rPr>
              <a:t>history.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rebuchet MS"/>
              <a:cs typeface="Trebuchet MS"/>
            </a:endParaRPr>
          </a:p>
          <a:p>
            <a:pPr marL="509270">
              <a:lnSpc>
                <a:spcPct val="100000"/>
              </a:lnSpc>
            </a:pPr>
            <a:r>
              <a:rPr dirty="0" sz="1800" spc="65">
                <a:latin typeface="Trebuchet MS"/>
                <a:cs typeface="Trebuchet MS"/>
              </a:rPr>
              <a:t>User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70">
                <a:latin typeface="Trebuchet MS"/>
                <a:cs typeface="Trebuchet MS"/>
              </a:rPr>
              <a:t>quiz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40">
                <a:latin typeface="Trebuchet MS"/>
                <a:cs typeface="Trebuchet MS"/>
              </a:rPr>
              <a:t>results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30">
                <a:latin typeface="Trebuchet MS"/>
                <a:cs typeface="Trebuchet MS"/>
              </a:rPr>
              <a:t>are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saved</a:t>
            </a:r>
            <a:r>
              <a:rPr dirty="0" sz="1800" spc="-220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in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15">
                <a:latin typeface="Trebuchet MS"/>
                <a:cs typeface="Trebuchet MS"/>
              </a:rPr>
              <a:t>real-time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to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30">
                <a:latin typeface="Trebuchet MS"/>
                <a:cs typeface="Trebuchet MS"/>
              </a:rPr>
              <a:t>a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40">
                <a:latin typeface="Trebuchet MS"/>
                <a:cs typeface="Trebuchet MS"/>
              </a:rPr>
              <a:t>Firestore</a:t>
            </a:r>
            <a:r>
              <a:rPr dirty="0" sz="1800" spc="-260">
                <a:latin typeface="Trebuchet MS"/>
                <a:cs typeface="Trebuchet MS"/>
              </a:rPr>
              <a:t> </a:t>
            </a:r>
            <a:r>
              <a:rPr dirty="0" sz="1800" spc="35">
                <a:latin typeface="Trebuchet MS"/>
                <a:cs typeface="Trebuchet MS"/>
              </a:rPr>
              <a:t>database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as</a:t>
            </a:r>
            <a:endParaRPr sz="1800">
              <a:latin typeface="Trebuchet MS"/>
              <a:cs typeface="Trebuchet MS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dirty="0" sz="1800" spc="45">
                <a:latin typeface="Trebuchet MS"/>
                <a:cs typeface="Trebuchet MS"/>
              </a:rPr>
              <a:t>part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10">
                <a:latin typeface="Trebuchet MS"/>
                <a:cs typeface="Trebuchet MS"/>
              </a:rPr>
              <a:t>of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25">
                <a:latin typeface="Trebuchet MS"/>
                <a:cs typeface="Trebuchet MS"/>
              </a:rPr>
              <a:t>their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profile</a:t>
            </a:r>
            <a:r>
              <a:rPr dirty="0" sz="1800" spc="-245">
                <a:latin typeface="Trebuchet MS"/>
                <a:cs typeface="Trebuchet MS"/>
              </a:rPr>
              <a:t> </a:t>
            </a:r>
            <a:r>
              <a:rPr dirty="0" sz="1800" spc="-40">
                <a:latin typeface="Trebuchet MS"/>
                <a:cs typeface="Trebuchet MS"/>
              </a:rPr>
              <a:t>data.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rebuchet MS"/>
              <a:cs typeface="Trebuchet MS"/>
            </a:endParaRPr>
          </a:p>
          <a:p>
            <a:pPr algn="just" marL="469265" marR="102235">
              <a:lnSpc>
                <a:spcPct val="114999"/>
              </a:lnSpc>
            </a:pPr>
            <a:r>
              <a:rPr dirty="0" sz="1800" spc="80">
                <a:latin typeface="Trebuchet MS"/>
                <a:cs typeface="Trebuchet MS"/>
              </a:rPr>
              <a:t>The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100">
                <a:latin typeface="Trebuchet MS"/>
                <a:cs typeface="Trebuchet MS"/>
              </a:rPr>
              <a:t>app's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profile</a:t>
            </a:r>
            <a:r>
              <a:rPr dirty="0" sz="1800" spc="-245">
                <a:latin typeface="Trebuchet MS"/>
                <a:cs typeface="Trebuchet MS"/>
              </a:rPr>
              <a:t> </a:t>
            </a:r>
            <a:r>
              <a:rPr dirty="0" sz="1800" spc="60">
                <a:latin typeface="Trebuchet MS"/>
                <a:cs typeface="Trebuchet MS"/>
              </a:rPr>
              <a:t>screen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90">
                <a:latin typeface="Trebuchet MS"/>
                <a:cs typeface="Trebuchet MS"/>
              </a:rPr>
              <a:t>provides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30">
                <a:latin typeface="Trebuchet MS"/>
                <a:cs typeface="Trebuchet MS"/>
              </a:rPr>
              <a:t>a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comprehensive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overview</a:t>
            </a:r>
            <a:r>
              <a:rPr dirty="0" sz="1800" spc="-245">
                <a:latin typeface="Trebuchet MS"/>
                <a:cs typeface="Trebuchet MS"/>
              </a:rPr>
              <a:t> </a:t>
            </a:r>
            <a:r>
              <a:rPr dirty="0" sz="1800" spc="10">
                <a:latin typeface="Trebuchet MS"/>
                <a:cs typeface="Trebuchet MS"/>
              </a:rPr>
              <a:t>of  </a:t>
            </a:r>
            <a:r>
              <a:rPr dirty="0" sz="1800">
                <a:latin typeface="Trebuchet MS"/>
                <a:cs typeface="Trebuchet MS"/>
              </a:rPr>
              <a:t>the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65">
                <a:latin typeface="Trebuchet MS"/>
                <a:cs typeface="Trebuchet MS"/>
              </a:rPr>
              <a:t>user's</a:t>
            </a:r>
            <a:r>
              <a:rPr dirty="0" sz="1800" spc="-215">
                <a:latin typeface="Trebuchet MS"/>
                <a:cs typeface="Trebuchet MS"/>
              </a:rPr>
              <a:t> </a:t>
            </a:r>
            <a:r>
              <a:rPr dirty="0" sz="1800" spc="75">
                <a:latin typeface="Trebuchet MS"/>
                <a:cs typeface="Trebuchet MS"/>
              </a:rPr>
              <a:t>personal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50">
                <a:latin typeface="Trebuchet MS"/>
                <a:cs typeface="Trebuchet MS"/>
              </a:rPr>
              <a:t>information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and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65">
                <a:latin typeface="Trebuchet MS"/>
                <a:cs typeface="Trebuchet MS"/>
              </a:rPr>
              <a:t>quiz</a:t>
            </a:r>
            <a:r>
              <a:rPr dirty="0" sz="1800" spc="-204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results,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65">
                <a:latin typeface="Trebuchet MS"/>
                <a:cs typeface="Trebuchet MS"/>
              </a:rPr>
              <a:t>aiding</a:t>
            </a:r>
            <a:r>
              <a:rPr dirty="0" sz="1800" spc="-245">
                <a:latin typeface="Trebuchet MS"/>
                <a:cs typeface="Trebuchet MS"/>
              </a:rPr>
              <a:t> </a:t>
            </a:r>
            <a:r>
              <a:rPr dirty="0" sz="1800" spc="85">
                <a:latin typeface="Trebuchet MS"/>
                <a:cs typeface="Trebuchet MS"/>
              </a:rPr>
              <a:t>in</a:t>
            </a:r>
            <a:r>
              <a:rPr dirty="0" sz="1800" spc="-215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stress  </a:t>
            </a:r>
            <a:r>
              <a:rPr dirty="0" sz="1800" spc="25">
                <a:latin typeface="Trebuchet MS"/>
                <a:cs typeface="Trebuchet MS"/>
              </a:rPr>
              <a:t>assessment.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rebuchet MS"/>
              <a:cs typeface="Trebuchet MS"/>
            </a:endParaRPr>
          </a:p>
          <a:p>
            <a:pPr marL="469265" marR="494665">
              <a:lnSpc>
                <a:spcPct val="114999"/>
              </a:lnSpc>
            </a:pPr>
            <a:r>
              <a:rPr dirty="0" sz="1800" spc="125">
                <a:latin typeface="Trebuchet MS"/>
                <a:cs typeface="Trebuchet MS"/>
              </a:rPr>
              <a:t>By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combining</a:t>
            </a:r>
            <a:r>
              <a:rPr dirty="0" sz="1800" spc="-245">
                <a:latin typeface="Trebuchet MS"/>
                <a:cs typeface="Trebuchet MS"/>
              </a:rPr>
              <a:t> </a:t>
            </a:r>
            <a:r>
              <a:rPr dirty="0" sz="1800" spc="20">
                <a:latin typeface="Trebuchet MS"/>
                <a:cs typeface="Trebuchet MS"/>
              </a:rPr>
              <a:t>facial</a:t>
            </a:r>
            <a:r>
              <a:rPr dirty="0" sz="1800" spc="-220">
                <a:latin typeface="Trebuchet MS"/>
                <a:cs typeface="Trebuchet MS"/>
              </a:rPr>
              <a:t> </a:t>
            </a:r>
            <a:r>
              <a:rPr dirty="0" sz="1800" spc="50">
                <a:latin typeface="Trebuchet MS"/>
                <a:cs typeface="Trebuchet MS"/>
              </a:rPr>
              <a:t>recognition</a:t>
            </a:r>
            <a:r>
              <a:rPr dirty="0" sz="1800" spc="-260">
                <a:latin typeface="Trebuchet MS"/>
                <a:cs typeface="Trebuchet MS"/>
              </a:rPr>
              <a:t> </a:t>
            </a:r>
            <a:r>
              <a:rPr dirty="0" sz="1800" spc="55">
                <a:latin typeface="Trebuchet MS"/>
                <a:cs typeface="Trebuchet MS"/>
              </a:rPr>
              <a:t>technology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and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profile</a:t>
            </a:r>
            <a:r>
              <a:rPr dirty="0" sz="1800" spc="-245">
                <a:latin typeface="Trebuchet MS"/>
                <a:cs typeface="Trebuchet MS"/>
              </a:rPr>
              <a:t> </a:t>
            </a:r>
            <a:r>
              <a:rPr dirty="0" sz="1800" spc="20">
                <a:latin typeface="Trebuchet MS"/>
                <a:cs typeface="Trebuchet MS"/>
              </a:rPr>
              <a:t>data  </a:t>
            </a:r>
            <a:r>
              <a:rPr dirty="0" sz="1800" spc="-10">
                <a:latin typeface="Trebuchet MS"/>
                <a:cs typeface="Trebuchet MS"/>
              </a:rPr>
              <a:t>storage,</a:t>
            </a:r>
            <a:r>
              <a:rPr dirty="0" sz="1800" spc="-26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the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114">
                <a:latin typeface="Trebuchet MS"/>
                <a:cs typeface="Trebuchet MS"/>
              </a:rPr>
              <a:t>app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70">
                <a:latin typeface="Trebuchet MS"/>
                <a:cs typeface="Trebuchet MS"/>
              </a:rPr>
              <a:t>aims</a:t>
            </a:r>
            <a:r>
              <a:rPr dirty="0" sz="1800" spc="-229">
                <a:latin typeface="Trebuchet MS"/>
                <a:cs typeface="Trebuchet MS"/>
              </a:rPr>
              <a:t> </a:t>
            </a:r>
            <a:r>
              <a:rPr dirty="0" sz="1800" spc="-25">
                <a:latin typeface="Trebuchet MS"/>
                <a:cs typeface="Trebuchet MS"/>
              </a:rPr>
              <a:t>to</a:t>
            </a:r>
            <a:r>
              <a:rPr dirty="0" sz="1800" spc="-225">
                <a:latin typeface="Trebuchet MS"/>
                <a:cs typeface="Trebuchet MS"/>
              </a:rPr>
              <a:t> </a:t>
            </a:r>
            <a:r>
              <a:rPr dirty="0" sz="1800" spc="10">
                <a:latin typeface="Trebuchet MS"/>
                <a:cs typeface="Trebuchet MS"/>
              </a:rPr>
              <a:t>offer</a:t>
            </a:r>
            <a:r>
              <a:rPr dirty="0" sz="1800" spc="-2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effective</a:t>
            </a:r>
            <a:r>
              <a:rPr dirty="0" sz="1800" spc="-220">
                <a:latin typeface="Trebuchet MS"/>
                <a:cs typeface="Trebuchet MS"/>
              </a:rPr>
              <a:t> </a:t>
            </a:r>
            <a:r>
              <a:rPr dirty="0" sz="1800" spc="45">
                <a:latin typeface="Trebuchet MS"/>
                <a:cs typeface="Trebuchet MS"/>
              </a:rPr>
              <a:t>stress</a:t>
            </a:r>
            <a:r>
              <a:rPr dirty="0" sz="1800" spc="-240">
                <a:latin typeface="Trebuchet MS"/>
                <a:cs typeface="Trebuchet MS"/>
              </a:rPr>
              <a:t> </a:t>
            </a:r>
            <a:r>
              <a:rPr dirty="0" sz="1800" spc="20">
                <a:latin typeface="Trebuchet MS"/>
                <a:cs typeface="Trebuchet MS"/>
              </a:rPr>
              <a:t>detection</a:t>
            </a:r>
            <a:r>
              <a:rPr dirty="0" sz="1800" spc="-235">
                <a:latin typeface="Trebuchet MS"/>
                <a:cs typeface="Trebuchet MS"/>
              </a:rPr>
              <a:t> </a:t>
            </a:r>
            <a:r>
              <a:rPr dirty="0" sz="1800" spc="105">
                <a:latin typeface="Trebuchet MS"/>
                <a:cs typeface="Trebuchet MS"/>
              </a:rPr>
              <a:t>and  </a:t>
            </a:r>
            <a:r>
              <a:rPr dirty="0" sz="1800" spc="15">
                <a:latin typeface="Trebuchet MS"/>
                <a:cs typeface="Trebuchet MS"/>
              </a:rPr>
              <a:t>management.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12807" y="1507236"/>
            <a:ext cx="2467610" cy="4768850"/>
            <a:chOff x="9512807" y="1507236"/>
            <a:chExt cx="2467610" cy="4768850"/>
          </a:xfrm>
        </p:grpSpPr>
        <p:sp>
          <p:nvSpPr>
            <p:cNvPr id="6" name="object 6"/>
            <p:cNvSpPr/>
            <p:nvPr/>
          </p:nvSpPr>
          <p:spPr>
            <a:xfrm>
              <a:off x="9512807" y="1507236"/>
              <a:ext cx="2467610" cy="4768850"/>
            </a:xfrm>
            <a:custGeom>
              <a:avLst/>
              <a:gdLst/>
              <a:ahLst/>
              <a:cxnLst/>
              <a:rect l="l" t="t" r="r" b="b"/>
              <a:pathLst>
                <a:path w="2467609" h="4768850">
                  <a:moveTo>
                    <a:pt x="2098675" y="0"/>
                  </a:moveTo>
                  <a:lnTo>
                    <a:pt x="368681" y="0"/>
                  </a:lnTo>
                  <a:lnTo>
                    <a:pt x="318740" y="3269"/>
                  </a:lnTo>
                  <a:lnTo>
                    <a:pt x="270815" y="12792"/>
                  </a:lnTo>
                  <a:lnTo>
                    <a:pt x="225349" y="28138"/>
                  </a:lnTo>
                  <a:lnTo>
                    <a:pt x="182785" y="48876"/>
                  </a:lnTo>
                  <a:lnTo>
                    <a:pt x="143568" y="74575"/>
                  </a:lnTo>
                  <a:lnTo>
                    <a:pt x="108140" y="104806"/>
                  </a:lnTo>
                  <a:lnTo>
                    <a:pt x="76945" y="139138"/>
                  </a:lnTo>
                  <a:lnTo>
                    <a:pt x="50428" y="177141"/>
                  </a:lnTo>
                  <a:lnTo>
                    <a:pt x="29031" y="218384"/>
                  </a:lnTo>
                  <a:lnTo>
                    <a:pt x="13198" y="262437"/>
                  </a:lnTo>
                  <a:lnTo>
                    <a:pt x="3373" y="308869"/>
                  </a:lnTo>
                  <a:lnTo>
                    <a:pt x="0" y="357250"/>
                  </a:lnTo>
                  <a:lnTo>
                    <a:pt x="0" y="4411294"/>
                  </a:lnTo>
                  <a:lnTo>
                    <a:pt x="3373" y="4459689"/>
                  </a:lnTo>
                  <a:lnTo>
                    <a:pt x="13198" y="4506133"/>
                  </a:lnTo>
                  <a:lnTo>
                    <a:pt x="29031" y="4550195"/>
                  </a:lnTo>
                  <a:lnTo>
                    <a:pt x="50428" y="4591445"/>
                  </a:lnTo>
                  <a:lnTo>
                    <a:pt x="76945" y="4629452"/>
                  </a:lnTo>
                  <a:lnTo>
                    <a:pt x="108140" y="4663787"/>
                  </a:lnTo>
                  <a:lnTo>
                    <a:pt x="143568" y="4694020"/>
                  </a:lnTo>
                  <a:lnTo>
                    <a:pt x="182785" y="4719720"/>
                  </a:lnTo>
                  <a:lnTo>
                    <a:pt x="225349" y="4740458"/>
                  </a:lnTo>
                  <a:lnTo>
                    <a:pt x="270815" y="4755803"/>
                  </a:lnTo>
                  <a:lnTo>
                    <a:pt x="318740" y="4765326"/>
                  </a:lnTo>
                  <a:lnTo>
                    <a:pt x="368681" y="4768596"/>
                  </a:lnTo>
                  <a:lnTo>
                    <a:pt x="2098675" y="4768596"/>
                  </a:lnTo>
                  <a:lnTo>
                    <a:pt x="2148615" y="4765326"/>
                  </a:lnTo>
                  <a:lnTo>
                    <a:pt x="2196540" y="4755803"/>
                  </a:lnTo>
                  <a:lnTo>
                    <a:pt x="2242006" y="4740458"/>
                  </a:lnTo>
                  <a:lnTo>
                    <a:pt x="2284570" y="4719720"/>
                  </a:lnTo>
                  <a:lnTo>
                    <a:pt x="2323787" y="4694020"/>
                  </a:lnTo>
                  <a:lnTo>
                    <a:pt x="2359215" y="4663787"/>
                  </a:lnTo>
                  <a:lnTo>
                    <a:pt x="2385261" y="4635119"/>
                  </a:lnTo>
                  <a:lnTo>
                    <a:pt x="1923034" y="4635119"/>
                  </a:lnTo>
                  <a:lnTo>
                    <a:pt x="1921764" y="4634611"/>
                  </a:lnTo>
                  <a:lnTo>
                    <a:pt x="1920748" y="4633582"/>
                  </a:lnTo>
                  <a:lnTo>
                    <a:pt x="1912379" y="4625479"/>
                  </a:lnTo>
                  <a:lnTo>
                    <a:pt x="1193927" y="4625479"/>
                  </a:lnTo>
                  <a:lnTo>
                    <a:pt x="1191768" y="4623447"/>
                  </a:lnTo>
                  <a:lnTo>
                    <a:pt x="1191768" y="4556442"/>
                  </a:lnTo>
                  <a:lnTo>
                    <a:pt x="439927" y="4556442"/>
                  </a:lnTo>
                  <a:lnTo>
                    <a:pt x="439927" y="4544263"/>
                  </a:lnTo>
                  <a:lnTo>
                    <a:pt x="1918715" y="4544263"/>
                  </a:lnTo>
                  <a:lnTo>
                    <a:pt x="1920748" y="4542231"/>
                  </a:lnTo>
                  <a:lnTo>
                    <a:pt x="1921764" y="4541723"/>
                  </a:lnTo>
                  <a:lnTo>
                    <a:pt x="1923034" y="4541469"/>
                  </a:lnTo>
                  <a:lnTo>
                    <a:pt x="2441460" y="4541469"/>
                  </a:lnTo>
                  <a:lnTo>
                    <a:pt x="2454157" y="4506133"/>
                  </a:lnTo>
                  <a:lnTo>
                    <a:pt x="2463982" y="4459689"/>
                  </a:lnTo>
                  <a:lnTo>
                    <a:pt x="2467356" y="4411294"/>
                  </a:lnTo>
                  <a:lnTo>
                    <a:pt x="2467356" y="4380865"/>
                  </a:lnTo>
                  <a:lnTo>
                    <a:pt x="71247" y="4380865"/>
                  </a:lnTo>
                  <a:lnTo>
                    <a:pt x="71247" y="373506"/>
                  </a:lnTo>
                  <a:lnTo>
                    <a:pt x="2467356" y="373506"/>
                  </a:lnTo>
                  <a:lnTo>
                    <a:pt x="2467356" y="357250"/>
                  </a:lnTo>
                  <a:lnTo>
                    <a:pt x="2463982" y="308869"/>
                  </a:lnTo>
                  <a:lnTo>
                    <a:pt x="2454157" y="262437"/>
                  </a:lnTo>
                  <a:lnTo>
                    <a:pt x="2442680" y="230504"/>
                  </a:lnTo>
                  <a:lnTo>
                    <a:pt x="975106" y="230504"/>
                  </a:lnTo>
                  <a:lnTo>
                    <a:pt x="962556" y="225385"/>
                  </a:lnTo>
                  <a:lnTo>
                    <a:pt x="958246" y="214122"/>
                  </a:lnTo>
                  <a:lnTo>
                    <a:pt x="962175" y="202858"/>
                  </a:lnTo>
                  <a:lnTo>
                    <a:pt x="974344" y="197738"/>
                  </a:lnTo>
                  <a:lnTo>
                    <a:pt x="2427613" y="197738"/>
                  </a:lnTo>
                  <a:lnTo>
                    <a:pt x="2416927" y="177141"/>
                  </a:lnTo>
                  <a:lnTo>
                    <a:pt x="2390410" y="139138"/>
                  </a:lnTo>
                  <a:lnTo>
                    <a:pt x="2359215" y="104806"/>
                  </a:lnTo>
                  <a:lnTo>
                    <a:pt x="2323787" y="74575"/>
                  </a:lnTo>
                  <a:lnTo>
                    <a:pt x="2284570" y="48876"/>
                  </a:lnTo>
                  <a:lnTo>
                    <a:pt x="2242006" y="28138"/>
                  </a:lnTo>
                  <a:lnTo>
                    <a:pt x="2196540" y="12792"/>
                  </a:lnTo>
                  <a:lnTo>
                    <a:pt x="2148615" y="3269"/>
                  </a:lnTo>
                  <a:lnTo>
                    <a:pt x="2098675" y="0"/>
                  </a:lnTo>
                  <a:close/>
                </a:path>
                <a:path w="2467609" h="4768850">
                  <a:moveTo>
                    <a:pt x="2441460" y="4541469"/>
                  </a:moveTo>
                  <a:lnTo>
                    <a:pt x="1925701" y="4541469"/>
                  </a:lnTo>
                  <a:lnTo>
                    <a:pt x="1926971" y="4541723"/>
                  </a:lnTo>
                  <a:lnTo>
                    <a:pt x="1927987" y="4542231"/>
                  </a:lnTo>
                  <a:lnTo>
                    <a:pt x="1930146" y="4544263"/>
                  </a:lnTo>
                  <a:lnTo>
                    <a:pt x="1930146" y="4547323"/>
                  </a:lnTo>
                  <a:lnTo>
                    <a:pt x="1927987" y="4549355"/>
                  </a:lnTo>
                  <a:lnTo>
                    <a:pt x="1894459" y="4581817"/>
                  </a:lnTo>
                  <a:lnTo>
                    <a:pt x="1892427" y="4583849"/>
                  </a:lnTo>
                  <a:lnTo>
                    <a:pt x="1891411" y="4585893"/>
                  </a:lnTo>
                  <a:lnTo>
                    <a:pt x="1891411" y="4589932"/>
                  </a:lnTo>
                  <a:lnTo>
                    <a:pt x="1892427" y="4591964"/>
                  </a:lnTo>
                  <a:lnTo>
                    <a:pt x="1894459" y="4593996"/>
                  </a:lnTo>
                  <a:lnTo>
                    <a:pt x="1927987" y="4626495"/>
                  </a:lnTo>
                  <a:lnTo>
                    <a:pt x="1930146" y="4628527"/>
                  </a:lnTo>
                  <a:lnTo>
                    <a:pt x="1930146" y="4631550"/>
                  </a:lnTo>
                  <a:lnTo>
                    <a:pt x="1927987" y="4633582"/>
                  </a:lnTo>
                  <a:lnTo>
                    <a:pt x="1926971" y="4634611"/>
                  </a:lnTo>
                  <a:lnTo>
                    <a:pt x="1925701" y="4635119"/>
                  </a:lnTo>
                  <a:lnTo>
                    <a:pt x="2385261" y="4635119"/>
                  </a:lnTo>
                  <a:lnTo>
                    <a:pt x="2390410" y="4629452"/>
                  </a:lnTo>
                  <a:lnTo>
                    <a:pt x="2416927" y="4591445"/>
                  </a:lnTo>
                  <a:lnTo>
                    <a:pt x="2438324" y="4550195"/>
                  </a:lnTo>
                  <a:lnTo>
                    <a:pt x="2441460" y="4541469"/>
                  </a:lnTo>
                  <a:close/>
                </a:path>
                <a:path w="2467609" h="4768850">
                  <a:moveTo>
                    <a:pt x="1916669" y="4546307"/>
                  </a:moveTo>
                  <a:lnTo>
                    <a:pt x="1272413" y="4546307"/>
                  </a:lnTo>
                  <a:lnTo>
                    <a:pt x="1274572" y="4548339"/>
                  </a:lnTo>
                  <a:lnTo>
                    <a:pt x="1274572" y="4623447"/>
                  </a:lnTo>
                  <a:lnTo>
                    <a:pt x="1272413" y="4625479"/>
                  </a:lnTo>
                  <a:lnTo>
                    <a:pt x="1912379" y="4625479"/>
                  </a:lnTo>
                  <a:lnTo>
                    <a:pt x="1887220" y="4601121"/>
                  </a:lnTo>
                  <a:lnTo>
                    <a:pt x="1884045" y="4597057"/>
                  </a:lnTo>
                  <a:lnTo>
                    <a:pt x="1881886" y="4592980"/>
                  </a:lnTo>
                  <a:lnTo>
                    <a:pt x="1881886" y="4582833"/>
                  </a:lnTo>
                  <a:lnTo>
                    <a:pt x="1884045" y="4578769"/>
                  </a:lnTo>
                  <a:lnTo>
                    <a:pt x="1887220" y="4575746"/>
                  </a:lnTo>
                  <a:lnTo>
                    <a:pt x="1916669" y="4546307"/>
                  </a:lnTo>
                  <a:close/>
                </a:path>
                <a:path w="2467609" h="4768850">
                  <a:moveTo>
                    <a:pt x="1918715" y="4544263"/>
                  </a:moveTo>
                  <a:lnTo>
                    <a:pt x="533019" y="4544263"/>
                  </a:lnTo>
                  <a:lnTo>
                    <a:pt x="532002" y="4556442"/>
                  </a:lnTo>
                  <a:lnTo>
                    <a:pt x="1191768" y="4556442"/>
                  </a:lnTo>
                  <a:lnTo>
                    <a:pt x="1191768" y="4548339"/>
                  </a:lnTo>
                  <a:lnTo>
                    <a:pt x="1193927" y="4546307"/>
                  </a:lnTo>
                  <a:lnTo>
                    <a:pt x="1916669" y="4546307"/>
                  </a:lnTo>
                  <a:lnTo>
                    <a:pt x="1918715" y="4544263"/>
                  </a:lnTo>
                  <a:close/>
                </a:path>
                <a:path w="2467609" h="4768850">
                  <a:moveTo>
                    <a:pt x="2467356" y="373506"/>
                  </a:moveTo>
                  <a:lnTo>
                    <a:pt x="2401443" y="373506"/>
                  </a:lnTo>
                  <a:lnTo>
                    <a:pt x="2401443" y="4380865"/>
                  </a:lnTo>
                  <a:lnTo>
                    <a:pt x="2467356" y="4380865"/>
                  </a:lnTo>
                  <a:lnTo>
                    <a:pt x="2467356" y="373506"/>
                  </a:lnTo>
                  <a:close/>
                </a:path>
                <a:path w="2467609" h="4768850">
                  <a:moveTo>
                    <a:pt x="1469263" y="230377"/>
                  </a:moveTo>
                  <a:lnTo>
                    <a:pt x="977138" y="230377"/>
                  </a:lnTo>
                  <a:lnTo>
                    <a:pt x="976502" y="230504"/>
                  </a:lnTo>
                  <a:lnTo>
                    <a:pt x="1470025" y="230504"/>
                  </a:lnTo>
                  <a:lnTo>
                    <a:pt x="1469263" y="230377"/>
                  </a:lnTo>
                  <a:close/>
                </a:path>
                <a:path w="2467609" h="4768850">
                  <a:moveTo>
                    <a:pt x="2427613" y="197738"/>
                  </a:moveTo>
                  <a:lnTo>
                    <a:pt x="1472184" y="197738"/>
                  </a:lnTo>
                  <a:lnTo>
                    <a:pt x="1484278" y="202858"/>
                  </a:lnTo>
                  <a:lnTo>
                    <a:pt x="1488170" y="214122"/>
                  </a:lnTo>
                  <a:lnTo>
                    <a:pt x="1483846" y="225385"/>
                  </a:lnTo>
                  <a:lnTo>
                    <a:pt x="1471295" y="230504"/>
                  </a:lnTo>
                  <a:lnTo>
                    <a:pt x="2442680" y="230504"/>
                  </a:lnTo>
                  <a:lnTo>
                    <a:pt x="2438324" y="218384"/>
                  </a:lnTo>
                  <a:lnTo>
                    <a:pt x="2427613" y="197738"/>
                  </a:lnTo>
                  <a:close/>
                </a:path>
                <a:path w="2467609" h="4768850">
                  <a:moveTo>
                    <a:pt x="1471295" y="197738"/>
                  </a:moveTo>
                  <a:lnTo>
                    <a:pt x="975233" y="197738"/>
                  </a:lnTo>
                  <a:lnTo>
                    <a:pt x="977138" y="197992"/>
                  </a:lnTo>
                  <a:lnTo>
                    <a:pt x="1469263" y="197992"/>
                  </a:lnTo>
                  <a:lnTo>
                    <a:pt x="1471295" y="197738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558527" y="1802892"/>
              <a:ext cx="2357628" cy="4006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77088"/>
            <a:ext cx="407289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45"/>
              <a:t>INSTRUCTION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614932" y="2649473"/>
            <a:ext cx="4713605" cy="2756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600" spc="150">
                <a:latin typeface="Trebuchet MS"/>
                <a:cs typeface="Trebuchet MS"/>
              </a:rPr>
              <a:t>In </a:t>
            </a:r>
            <a:r>
              <a:rPr dirty="0" sz="1600" spc="40">
                <a:latin typeface="Trebuchet MS"/>
                <a:cs typeface="Trebuchet MS"/>
              </a:rPr>
              <a:t>Stress-Out </a:t>
            </a:r>
            <a:r>
              <a:rPr dirty="0" sz="1600" spc="15">
                <a:latin typeface="Trebuchet MS"/>
                <a:cs typeface="Trebuchet MS"/>
              </a:rPr>
              <a:t>app, there </a:t>
            </a:r>
            <a:r>
              <a:rPr dirty="0" sz="1600" spc="55">
                <a:latin typeface="Trebuchet MS"/>
                <a:cs typeface="Trebuchet MS"/>
              </a:rPr>
              <a:t>is </a:t>
            </a:r>
            <a:r>
              <a:rPr dirty="0" sz="1600" spc="25">
                <a:latin typeface="Trebuchet MS"/>
                <a:cs typeface="Trebuchet MS"/>
              </a:rPr>
              <a:t>a </a:t>
            </a:r>
            <a:r>
              <a:rPr dirty="0" sz="1600" spc="45">
                <a:latin typeface="Trebuchet MS"/>
                <a:cs typeface="Trebuchet MS"/>
              </a:rPr>
              <a:t>question</a:t>
            </a:r>
            <a:r>
              <a:rPr dirty="0" sz="1600" spc="225">
                <a:latin typeface="Trebuchet MS"/>
                <a:cs typeface="Trebuchet MS"/>
              </a:rPr>
              <a:t> </a:t>
            </a:r>
            <a:r>
              <a:rPr dirty="0" sz="1600" spc="85">
                <a:latin typeface="Trebuchet MS"/>
                <a:cs typeface="Trebuchet MS"/>
              </a:rPr>
              <a:t>mark</a:t>
            </a:r>
            <a:endParaRPr sz="1600">
              <a:latin typeface="Trebuchet MS"/>
              <a:cs typeface="Trebuchet MS"/>
            </a:endParaRPr>
          </a:p>
          <a:p>
            <a:pPr algn="just" marL="12700" marR="5080">
              <a:lnSpc>
                <a:spcPct val="170000"/>
              </a:lnSpc>
            </a:pPr>
            <a:r>
              <a:rPr dirty="0" sz="1600" spc="85">
                <a:latin typeface="Trebuchet MS"/>
                <a:cs typeface="Trebuchet MS"/>
              </a:rPr>
              <a:t>symbol</a:t>
            </a:r>
            <a:r>
              <a:rPr dirty="0" sz="1600" spc="-145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next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-25">
                <a:latin typeface="Trebuchet MS"/>
                <a:cs typeface="Trebuchet MS"/>
              </a:rPr>
              <a:t>to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150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"Analyze</a:t>
            </a:r>
            <a:r>
              <a:rPr dirty="0" sz="1600" spc="-150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Image"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button.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145">
                <a:latin typeface="Trebuchet MS"/>
                <a:cs typeface="Trebuchet MS"/>
              </a:rPr>
              <a:t>When  </a:t>
            </a:r>
            <a:r>
              <a:rPr dirty="0" sz="1600" spc="60">
                <a:latin typeface="Trebuchet MS"/>
                <a:cs typeface="Trebuchet MS"/>
              </a:rPr>
              <a:t>users</a:t>
            </a:r>
            <a:r>
              <a:rPr dirty="0" sz="1600" spc="-15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click</a:t>
            </a:r>
            <a:r>
              <a:rPr dirty="0" sz="1600" spc="-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on</a:t>
            </a:r>
            <a:r>
              <a:rPr dirty="0" sz="1600" spc="-10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this</a:t>
            </a:r>
            <a:r>
              <a:rPr dirty="0" sz="1600" spc="-20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symbol,</a:t>
            </a:r>
            <a:r>
              <a:rPr dirty="0" sz="1600" spc="-15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an</a:t>
            </a:r>
            <a:r>
              <a:rPr dirty="0" sz="1600" spc="-10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instruction</a:t>
            </a:r>
            <a:r>
              <a:rPr dirty="0" sz="1600" spc="-5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page</a:t>
            </a:r>
            <a:r>
              <a:rPr dirty="0" sz="160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is  </a:t>
            </a:r>
            <a:r>
              <a:rPr dirty="0" sz="1600" spc="40">
                <a:latin typeface="Trebuchet MS"/>
                <a:cs typeface="Trebuchet MS"/>
              </a:rPr>
              <a:t>displayed,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providing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guidance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on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120">
                <a:latin typeface="Trebuchet MS"/>
                <a:cs typeface="Trebuchet MS"/>
              </a:rPr>
              <a:t>how</a:t>
            </a:r>
            <a:r>
              <a:rPr dirty="0" sz="1600" spc="-175">
                <a:latin typeface="Trebuchet MS"/>
                <a:cs typeface="Trebuchet MS"/>
              </a:rPr>
              <a:t> </a:t>
            </a:r>
            <a:r>
              <a:rPr dirty="0" sz="1600" spc="-25">
                <a:latin typeface="Trebuchet MS"/>
                <a:cs typeface="Trebuchet MS"/>
              </a:rPr>
              <a:t>to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upload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a  </a:t>
            </a:r>
            <a:r>
              <a:rPr dirty="0" sz="1600" spc="55">
                <a:latin typeface="Trebuchet MS"/>
                <a:cs typeface="Trebuchet MS"/>
              </a:rPr>
              <a:t>photo </a:t>
            </a:r>
            <a:r>
              <a:rPr dirty="0" sz="1600" spc="90">
                <a:latin typeface="Trebuchet MS"/>
                <a:cs typeface="Trebuchet MS"/>
              </a:rPr>
              <a:t>and </a:t>
            </a:r>
            <a:r>
              <a:rPr dirty="0" sz="1600" spc="60">
                <a:latin typeface="Trebuchet MS"/>
                <a:cs typeface="Trebuchet MS"/>
              </a:rPr>
              <a:t>specifying </a:t>
            </a:r>
            <a:r>
              <a:rPr dirty="0" sz="1600">
                <a:latin typeface="Trebuchet MS"/>
                <a:cs typeface="Trebuchet MS"/>
              </a:rPr>
              <a:t>the </a:t>
            </a:r>
            <a:r>
              <a:rPr dirty="0" sz="1600" spc="65">
                <a:latin typeface="Trebuchet MS"/>
                <a:cs typeface="Trebuchet MS"/>
              </a:rPr>
              <a:t>recommended </a:t>
            </a:r>
            <a:r>
              <a:rPr dirty="0" sz="1600" spc="45">
                <a:latin typeface="Trebuchet MS"/>
                <a:cs typeface="Trebuchet MS"/>
              </a:rPr>
              <a:t>angles  </a:t>
            </a:r>
            <a:r>
              <a:rPr dirty="0" sz="1600" spc="30">
                <a:latin typeface="Trebuchet MS"/>
                <a:cs typeface="Trebuchet MS"/>
              </a:rPr>
              <a:t>for </a:t>
            </a:r>
            <a:r>
              <a:rPr dirty="0" sz="1600">
                <a:latin typeface="Trebuchet MS"/>
                <a:cs typeface="Trebuchet MS"/>
              </a:rPr>
              <a:t>the </a:t>
            </a:r>
            <a:r>
              <a:rPr dirty="0" sz="1600" spc="15">
                <a:latin typeface="Trebuchet MS"/>
                <a:cs typeface="Trebuchet MS"/>
              </a:rPr>
              <a:t>photos. </a:t>
            </a:r>
            <a:r>
              <a:rPr dirty="0" sz="1600" spc="70">
                <a:latin typeface="Trebuchet MS"/>
                <a:cs typeface="Trebuchet MS"/>
              </a:rPr>
              <a:t>The </a:t>
            </a:r>
            <a:r>
              <a:rPr dirty="0" sz="1600" spc="50">
                <a:latin typeface="Trebuchet MS"/>
                <a:cs typeface="Trebuchet MS"/>
              </a:rPr>
              <a:t>instructions also </a:t>
            </a:r>
            <a:r>
              <a:rPr dirty="0" sz="1600" spc="55">
                <a:latin typeface="Trebuchet MS"/>
                <a:cs typeface="Trebuchet MS"/>
              </a:rPr>
              <a:t>include </a:t>
            </a:r>
            <a:r>
              <a:rPr dirty="0" sz="1600" spc="85">
                <a:latin typeface="Trebuchet MS"/>
                <a:cs typeface="Trebuchet MS"/>
              </a:rPr>
              <a:t>dos  </a:t>
            </a:r>
            <a:r>
              <a:rPr dirty="0" sz="1600" spc="90">
                <a:latin typeface="Trebuchet MS"/>
                <a:cs typeface="Trebuchet MS"/>
              </a:rPr>
              <a:t>and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don'ts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for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users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-25">
                <a:latin typeface="Trebuchet MS"/>
                <a:cs typeface="Trebuchet MS"/>
              </a:rPr>
              <a:t>to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follow.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12807" y="1507236"/>
            <a:ext cx="2467610" cy="4768850"/>
            <a:chOff x="9512807" y="1507236"/>
            <a:chExt cx="2467610" cy="4768850"/>
          </a:xfrm>
        </p:grpSpPr>
        <p:sp>
          <p:nvSpPr>
            <p:cNvPr id="6" name="object 6"/>
            <p:cNvSpPr/>
            <p:nvPr/>
          </p:nvSpPr>
          <p:spPr>
            <a:xfrm>
              <a:off x="9512807" y="1507236"/>
              <a:ext cx="2467610" cy="4768850"/>
            </a:xfrm>
            <a:custGeom>
              <a:avLst/>
              <a:gdLst/>
              <a:ahLst/>
              <a:cxnLst/>
              <a:rect l="l" t="t" r="r" b="b"/>
              <a:pathLst>
                <a:path w="2467609" h="4768850">
                  <a:moveTo>
                    <a:pt x="2098675" y="0"/>
                  </a:moveTo>
                  <a:lnTo>
                    <a:pt x="368681" y="0"/>
                  </a:lnTo>
                  <a:lnTo>
                    <a:pt x="318740" y="3269"/>
                  </a:lnTo>
                  <a:lnTo>
                    <a:pt x="270815" y="12792"/>
                  </a:lnTo>
                  <a:lnTo>
                    <a:pt x="225349" y="28138"/>
                  </a:lnTo>
                  <a:lnTo>
                    <a:pt x="182785" y="48876"/>
                  </a:lnTo>
                  <a:lnTo>
                    <a:pt x="143568" y="74575"/>
                  </a:lnTo>
                  <a:lnTo>
                    <a:pt x="108140" y="104806"/>
                  </a:lnTo>
                  <a:lnTo>
                    <a:pt x="76945" y="139138"/>
                  </a:lnTo>
                  <a:lnTo>
                    <a:pt x="50428" y="177141"/>
                  </a:lnTo>
                  <a:lnTo>
                    <a:pt x="29031" y="218384"/>
                  </a:lnTo>
                  <a:lnTo>
                    <a:pt x="13198" y="262437"/>
                  </a:lnTo>
                  <a:lnTo>
                    <a:pt x="3373" y="308869"/>
                  </a:lnTo>
                  <a:lnTo>
                    <a:pt x="0" y="357250"/>
                  </a:lnTo>
                  <a:lnTo>
                    <a:pt x="0" y="4411294"/>
                  </a:lnTo>
                  <a:lnTo>
                    <a:pt x="3373" y="4459689"/>
                  </a:lnTo>
                  <a:lnTo>
                    <a:pt x="13198" y="4506133"/>
                  </a:lnTo>
                  <a:lnTo>
                    <a:pt x="29031" y="4550195"/>
                  </a:lnTo>
                  <a:lnTo>
                    <a:pt x="50428" y="4591445"/>
                  </a:lnTo>
                  <a:lnTo>
                    <a:pt x="76945" y="4629452"/>
                  </a:lnTo>
                  <a:lnTo>
                    <a:pt x="108140" y="4663787"/>
                  </a:lnTo>
                  <a:lnTo>
                    <a:pt x="143568" y="4694020"/>
                  </a:lnTo>
                  <a:lnTo>
                    <a:pt x="182785" y="4719720"/>
                  </a:lnTo>
                  <a:lnTo>
                    <a:pt x="225349" y="4740458"/>
                  </a:lnTo>
                  <a:lnTo>
                    <a:pt x="270815" y="4755803"/>
                  </a:lnTo>
                  <a:lnTo>
                    <a:pt x="318740" y="4765326"/>
                  </a:lnTo>
                  <a:lnTo>
                    <a:pt x="368681" y="4768596"/>
                  </a:lnTo>
                  <a:lnTo>
                    <a:pt x="2098675" y="4768596"/>
                  </a:lnTo>
                  <a:lnTo>
                    <a:pt x="2148615" y="4765326"/>
                  </a:lnTo>
                  <a:lnTo>
                    <a:pt x="2196540" y="4755803"/>
                  </a:lnTo>
                  <a:lnTo>
                    <a:pt x="2242006" y="4740458"/>
                  </a:lnTo>
                  <a:lnTo>
                    <a:pt x="2284570" y="4719720"/>
                  </a:lnTo>
                  <a:lnTo>
                    <a:pt x="2323787" y="4694020"/>
                  </a:lnTo>
                  <a:lnTo>
                    <a:pt x="2359215" y="4663787"/>
                  </a:lnTo>
                  <a:lnTo>
                    <a:pt x="2385261" y="4635119"/>
                  </a:lnTo>
                  <a:lnTo>
                    <a:pt x="1923034" y="4635119"/>
                  </a:lnTo>
                  <a:lnTo>
                    <a:pt x="1921764" y="4634611"/>
                  </a:lnTo>
                  <a:lnTo>
                    <a:pt x="1920748" y="4633582"/>
                  </a:lnTo>
                  <a:lnTo>
                    <a:pt x="1912379" y="4625479"/>
                  </a:lnTo>
                  <a:lnTo>
                    <a:pt x="1193927" y="4625479"/>
                  </a:lnTo>
                  <a:lnTo>
                    <a:pt x="1191768" y="4623447"/>
                  </a:lnTo>
                  <a:lnTo>
                    <a:pt x="1191768" y="4556442"/>
                  </a:lnTo>
                  <a:lnTo>
                    <a:pt x="439927" y="4556442"/>
                  </a:lnTo>
                  <a:lnTo>
                    <a:pt x="439927" y="4544263"/>
                  </a:lnTo>
                  <a:lnTo>
                    <a:pt x="1918715" y="4544263"/>
                  </a:lnTo>
                  <a:lnTo>
                    <a:pt x="1920748" y="4542231"/>
                  </a:lnTo>
                  <a:lnTo>
                    <a:pt x="1921764" y="4541723"/>
                  </a:lnTo>
                  <a:lnTo>
                    <a:pt x="1923034" y="4541469"/>
                  </a:lnTo>
                  <a:lnTo>
                    <a:pt x="2441460" y="4541469"/>
                  </a:lnTo>
                  <a:lnTo>
                    <a:pt x="2454157" y="4506133"/>
                  </a:lnTo>
                  <a:lnTo>
                    <a:pt x="2463982" y="4459689"/>
                  </a:lnTo>
                  <a:lnTo>
                    <a:pt x="2467356" y="4411294"/>
                  </a:lnTo>
                  <a:lnTo>
                    <a:pt x="2467356" y="4380865"/>
                  </a:lnTo>
                  <a:lnTo>
                    <a:pt x="71247" y="4380865"/>
                  </a:lnTo>
                  <a:lnTo>
                    <a:pt x="71247" y="373506"/>
                  </a:lnTo>
                  <a:lnTo>
                    <a:pt x="2467356" y="373506"/>
                  </a:lnTo>
                  <a:lnTo>
                    <a:pt x="2467356" y="357250"/>
                  </a:lnTo>
                  <a:lnTo>
                    <a:pt x="2463982" y="308869"/>
                  </a:lnTo>
                  <a:lnTo>
                    <a:pt x="2454157" y="262437"/>
                  </a:lnTo>
                  <a:lnTo>
                    <a:pt x="2442680" y="230504"/>
                  </a:lnTo>
                  <a:lnTo>
                    <a:pt x="975106" y="230504"/>
                  </a:lnTo>
                  <a:lnTo>
                    <a:pt x="962556" y="225385"/>
                  </a:lnTo>
                  <a:lnTo>
                    <a:pt x="958246" y="214122"/>
                  </a:lnTo>
                  <a:lnTo>
                    <a:pt x="962175" y="202858"/>
                  </a:lnTo>
                  <a:lnTo>
                    <a:pt x="974344" y="197738"/>
                  </a:lnTo>
                  <a:lnTo>
                    <a:pt x="2427613" y="197738"/>
                  </a:lnTo>
                  <a:lnTo>
                    <a:pt x="2416927" y="177141"/>
                  </a:lnTo>
                  <a:lnTo>
                    <a:pt x="2390410" y="139138"/>
                  </a:lnTo>
                  <a:lnTo>
                    <a:pt x="2359215" y="104806"/>
                  </a:lnTo>
                  <a:lnTo>
                    <a:pt x="2323787" y="74575"/>
                  </a:lnTo>
                  <a:lnTo>
                    <a:pt x="2284570" y="48876"/>
                  </a:lnTo>
                  <a:lnTo>
                    <a:pt x="2242006" y="28138"/>
                  </a:lnTo>
                  <a:lnTo>
                    <a:pt x="2196540" y="12792"/>
                  </a:lnTo>
                  <a:lnTo>
                    <a:pt x="2148615" y="3269"/>
                  </a:lnTo>
                  <a:lnTo>
                    <a:pt x="2098675" y="0"/>
                  </a:lnTo>
                  <a:close/>
                </a:path>
                <a:path w="2467609" h="4768850">
                  <a:moveTo>
                    <a:pt x="2441460" y="4541469"/>
                  </a:moveTo>
                  <a:lnTo>
                    <a:pt x="1925701" y="4541469"/>
                  </a:lnTo>
                  <a:lnTo>
                    <a:pt x="1926971" y="4541723"/>
                  </a:lnTo>
                  <a:lnTo>
                    <a:pt x="1927987" y="4542231"/>
                  </a:lnTo>
                  <a:lnTo>
                    <a:pt x="1930146" y="4544263"/>
                  </a:lnTo>
                  <a:lnTo>
                    <a:pt x="1930146" y="4547323"/>
                  </a:lnTo>
                  <a:lnTo>
                    <a:pt x="1927987" y="4549355"/>
                  </a:lnTo>
                  <a:lnTo>
                    <a:pt x="1894459" y="4581817"/>
                  </a:lnTo>
                  <a:lnTo>
                    <a:pt x="1892427" y="4583849"/>
                  </a:lnTo>
                  <a:lnTo>
                    <a:pt x="1891411" y="4585893"/>
                  </a:lnTo>
                  <a:lnTo>
                    <a:pt x="1891411" y="4589932"/>
                  </a:lnTo>
                  <a:lnTo>
                    <a:pt x="1892427" y="4591964"/>
                  </a:lnTo>
                  <a:lnTo>
                    <a:pt x="1894459" y="4593996"/>
                  </a:lnTo>
                  <a:lnTo>
                    <a:pt x="1927987" y="4626495"/>
                  </a:lnTo>
                  <a:lnTo>
                    <a:pt x="1930146" y="4628527"/>
                  </a:lnTo>
                  <a:lnTo>
                    <a:pt x="1930146" y="4631550"/>
                  </a:lnTo>
                  <a:lnTo>
                    <a:pt x="1927987" y="4633582"/>
                  </a:lnTo>
                  <a:lnTo>
                    <a:pt x="1926971" y="4634611"/>
                  </a:lnTo>
                  <a:lnTo>
                    <a:pt x="1925701" y="4635119"/>
                  </a:lnTo>
                  <a:lnTo>
                    <a:pt x="2385261" y="4635119"/>
                  </a:lnTo>
                  <a:lnTo>
                    <a:pt x="2390410" y="4629452"/>
                  </a:lnTo>
                  <a:lnTo>
                    <a:pt x="2416927" y="4591445"/>
                  </a:lnTo>
                  <a:lnTo>
                    <a:pt x="2438324" y="4550195"/>
                  </a:lnTo>
                  <a:lnTo>
                    <a:pt x="2441460" y="4541469"/>
                  </a:lnTo>
                  <a:close/>
                </a:path>
                <a:path w="2467609" h="4768850">
                  <a:moveTo>
                    <a:pt x="1916669" y="4546307"/>
                  </a:moveTo>
                  <a:lnTo>
                    <a:pt x="1272413" y="4546307"/>
                  </a:lnTo>
                  <a:lnTo>
                    <a:pt x="1274572" y="4548339"/>
                  </a:lnTo>
                  <a:lnTo>
                    <a:pt x="1274572" y="4623447"/>
                  </a:lnTo>
                  <a:lnTo>
                    <a:pt x="1272413" y="4625479"/>
                  </a:lnTo>
                  <a:lnTo>
                    <a:pt x="1912379" y="4625479"/>
                  </a:lnTo>
                  <a:lnTo>
                    <a:pt x="1887220" y="4601121"/>
                  </a:lnTo>
                  <a:lnTo>
                    <a:pt x="1884045" y="4597057"/>
                  </a:lnTo>
                  <a:lnTo>
                    <a:pt x="1881886" y="4592980"/>
                  </a:lnTo>
                  <a:lnTo>
                    <a:pt x="1881886" y="4582833"/>
                  </a:lnTo>
                  <a:lnTo>
                    <a:pt x="1884045" y="4578769"/>
                  </a:lnTo>
                  <a:lnTo>
                    <a:pt x="1887220" y="4575746"/>
                  </a:lnTo>
                  <a:lnTo>
                    <a:pt x="1916669" y="4546307"/>
                  </a:lnTo>
                  <a:close/>
                </a:path>
                <a:path w="2467609" h="4768850">
                  <a:moveTo>
                    <a:pt x="1918715" y="4544263"/>
                  </a:moveTo>
                  <a:lnTo>
                    <a:pt x="533019" y="4544263"/>
                  </a:lnTo>
                  <a:lnTo>
                    <a:pt x="532002" y="4556442"/>
                  </a:lnTo>
                  <a:lnTo>
                    <a:pt x="1191768" y="4556442"/>
                  </a:lnTo>
                  <a:lnTo>
                    <a:pt x="1191768" y="4548339"/>
                  </a:lnTo>
                  <a:lnTo>
                    <a:pt x="1193927" y="4546307"/>
                  </a:lnTo>
                  <a:lnTo>
                    <a:pt x="1916669" y="4546307"/>
                  </a:lnTo>
                  <a:lnTo>
                    <a:pt x="1918715" y="4544263"/>
                  </a:lnTo>
                  <a:close/>
                </a:path>
                <a:path w="2467609" h="4768850">
                  <a:moveTo>
                    <a:pt x="2467356" y="373506"/>
                  </a:moveTo>
                  <a:lnTo>
                    <a:pt x="2401443" y="373506"/>
                  </a:lnTo>
                  <a:lnTo>
                    <a:pt x="2401443" y="4380865"/>
                  </a:lnTo>
                  <a:lnTo>
                    <a:pt x="2467356" y="4380865"/>
                  </a:lnTo>
                  <a:lnTo>
                    <a:pt x="2467356" y="373506"/>
                  </a:lnTo>
                  <a:close/>
                </a:path>
                <a:path w="2467609" h="4768850">
                  <a:moveTo>
                    <a:pt x="1469263" y="230377"/>
                  </a:moveTo>
                  <a:lnTo>
                    <a:pt x="977138" y="230377"/>
                  </a:lnTo>
                  <a:lnTo>
                    <a:pt x="976502" y="230504"/>
                  </a:lnTo>
                  <a:lnTo>
                    <a:pt x="1470025" y="230504"/>
                  </a:lnTo>
                  <a:lnTo>
                    <a:pt x="1469263" y="230377"/>
                  </a:lnTo>
                  <a:close/>
                </a:path>
                <a:path w="2467609" h="4768850">
                  <a:moveTo>
                    <a:pt x="2427613" y="197738"/>
                  </a:moveTo>
                  <a:lnTo>
                    <a:pt x="1472184" y="197738"/>
                  </a:lnTo>
                  <a:lnTo>
                    <a:pt x="1484278" y="202858"/>
                  </a:lnTo>
                  <a:lnTo>
                    <a:pt x="1488170" y="214122"/>
                  </a:lnTo>
                  <a:lnTo>
                    <a:pt x="1483846" y="225385"/>
                  </a:lnTo>
                  <a:lnTo>
                    <a:pt x="1471295" y="230504"/>
                  </a:lnTo>
                  <a:lnTo>
                    <a:pt x="2442680" y="230504"/>
                  </a:lnTo>
                  <a:lnTo>
                    <a:pt x="2438324" y="218384"/>
                  </a:lnTo>
                  <a:lnTo>
                    <a:pt x="2427613" y="197738"/>
                  </a:lnTo>
                  <a:close/>
                </a:path>
                <a:path w="2467609" h="4768850">
                  <a:moveTo>
                    <a:pt x="1471295" y="197738"/>
                  </a:moveTo>
                  <a:lnTo>
                    <a:pt x="975233" y="197738"/>
                  </a:lnTo>
                  <a:lnTo>
                    <a:pt x="977138" y="197992"/>
                  </a:lnTo>
                  <a:lnTo>
                    <a:pt x="1469263" y="197992"/>
                  </a:lnTo>
                  <a:lnTo>
                    <a:pt x="1471295" y="197738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558527" y="1882140"/>
              <a:ext cx="2363724" cy="4081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6940295" y="1546860"/>
            <a:ext cx="2467610" cy="4770120"/>
            <a:chOff x="6940295" y="1546860"/>
            <a:chExt cx="2467610" cy="4770120"/>
          </a:xfrm>
        </p:grpSpPr>
        <p:sp>
          <p:nvSpPr>
            <p:cNvPr id="9" name="object 9"/>
            <p:cNvSpPr/>
            <p:nvPr/>
          </p:nvSpPr>
          <p:spPr>
            <a:xfrm>
              <a:off x="6940295" y="1546860"/>
              <a:ext cx="2467610" cy="4770120"/>
            </a:xfrm>
            <a:custGeom>
              <a:avLst/>
              <a:gdLst/>
              <a:ahLst/>
              <a:cxnLst/>
              <a:rect l="l" t="t" r="r" b="b"/>
              <a:pathLst>
                <a:path w="2467609" h="4770120">
                  <a:moveTo>
                    <a:pt x="2098675" y="0"/>
                  </a:moveTo>
                  <a:lnTo>
                    <a:pt x="368680" y="0"/>
                  </a:lnTo>
                  <a:lnTo>
                    <a:pt x="318740" y="3270"/>
                  </a:lnTo>
                  <a:lnTo>
                    <a:pt x="270815" y="12793"/>
                  </a:lnTo>
                  <a:lnTo>
                    <a:pt x="225349" y="28140"/>
                  </a:lnTo>
                  <a:lnTo>
                    <a:pt x="182785" y="48880"/>
                  </a:lnTo>
                  <a:lnTo>
                    <a:pt x="143568" y="74584"/>
                  </a:lnTo>
                  <a:lnTo>
                    <a:pt x="108140" y="104822"/>
                  </a:lnTo>
                  <a:lnTo>
                    <a:pt x="76945" y="139163"/>
                  </a:lnTo>
                  <a:lnTo>
                    <a:pt x="50428" y="177179"/>
                  </a:lnTo>
                  <a:lnTo>
                    <a:pt x="29031" y="218438"/>
                  </a:lnTo>
                  <a:lnTo>
                    <a:pt x="13198" y="262510"/>
                  </a:lnTo>
                  <a:lnTo>
                    <a:pt x="3373" y="308967"/>
                  </a:lnTo>
                  <a:lnTo>
                    <a:pt x="0" y="357377"/>
                  </a:lnTo>
                  <a:lnTo>
                    <a:pt x="0" y="4412703"/>
                  </a:lnTo>
                  <a:lnTo>
                    <a:pt x="3373" y="4461115"/>
                  </a:lnTo>
                  <a:lnTo>
                    <a:pt x="13198" y="4507573"/>
                  </a:lnTo>
                  <a:lnTo>
                    <a:pt x="29031" y="4551649"/>
                  </a:lnTo>
                  <a:lnTo>
                    <a:pt x="50428" y="4592912"/>
                  </a:lnTo>
                  <a:lnTo>
                    <a:pt x="76945" y="4630932"/>
                  </a:lnTo>
                  <a:lnTo>
                    <a:pt x="108140" y="4665278"/>
                  </a:lnTo>
                  <a:lnTo>
                    <a:pt x="143568" y="4695520"/>
                  </a:lnTo>
                  <a:lnTo>
                    <a:pt x="182785" y="4721229"/>
                  </a:lnTo>
                  <a:lnTo>
                    <a:pt x="225349" y="4741973"/>
                  </a:lnTo>
                  <a:lnTo>
                    <a:pt x="270815" y="4757323"/>
                  </a:lnTo>
                  <a:lnTo>
                    <a:pt x="318740" y="4766849"/>
                  </a:lnTo>
                  <a:lnTo>
                    <a:pt x="368680" y="4770120"/>
                  </a:lnTo>
                  <a:lnTo>
                    <a:pt x="2098675" y="4770120"/>
                  </a:lnTo>
                  <a:lnTo>
                    <a:pt x="2148615" y="4766849"/>
                  </a:lnTo>
                  <a:lnTo>
                    <a:pt x="2196540" y="4757323"/>
                  </a:lnTo>
                  <a:lnTo>
                    <a:pt x="2242006" y="4741973"/>
                  </a:lnTo>
                  <a:lnTo>
                    <a:pt x="2284570" y="4721229"/>
                  </a:lnTo>
                  <a:lnTo>
                    <a:pt x="2323787" y="4695520"/>
                  </a:lnTo>
                  <a:lnTo>
                    <a:pt x="2359215" y="4665278"/>
                  </a:lnTo>
                  <a:lnTo>
                    <a:pt x="2385269" y="4636592"/>
                  </a:lnTo>
                  <a:lnTo>
                    <a:pt x="1923033" y="4636592"/>
                  </a:lnTo>
                  <a:lnTo>
                    <a:pt x="1921763" y="4636084"/>
                  </a:lnTo>
                  <a:lnTo>
                    <a:pt x="1920748" y="4635068"/>
                  </a:lnTo>
                  <a:lnTo>
                    <a:pt x="1912369" y="4626952"/>
                  </a:lnTo>
                  <a:lnTo>
                    <a:pt x="1193927" y="4626952"/>
                  </a:lnTo>
                  <a:lnTo>
                    <a:pt x="1191768" y="4624920"/>
                  </a:lnTo>
                  <a:lnTo>
                    <a:pt x="1191768" y="4557903"/>
                  </a:lnTo>
                  <a:lnTo>
                    <a:pt x="439927" y="4557903"/>
                  </a:lnTo>
                  <a:lnTo>
                    <a:pt x="439927" y="4545723"/>
                  </a:lnTo>
                  <a:lnTo>
                    <a:pt x="1918715" y="4545723"/>
                  </a:lnTo>
                  <a:lnTo>
                    <a:pt x="1920748" y="4543691"/>
                  </a:lnTo>
                  <a:lnTo>
                    <a:pt x="1921763" y="4543183"/>
                  </a:lnTo>
                  <a:lnTo>
                    <a:pt x="1923033" y="4542917"/>
                  </a:lnTo>
                  <a:lnTo>
                    <a:pt x="2441461" y="4542917"/>
                  </a:lnTo>
                  <a:lnTo>
                    <a:pt x="2454157" y="4507573"/>
                  </a:lnTo>
                  <a:lnTo>
                    <a:pt x="2463982" y="4461115"/>
                  </a:lnTo>
                  <a:lnTo>
                    <a:pt x="2467355" y="4412703"/>
                  </a:lnTo>
                  <a:lnTo>
                    <a:pt x="2467355" y="4382262"/>
                  </a:lnTo>
                  <a:lnTo>
                    <a:pt x="71247" y="4382262"/>
                  </a:lnTo>
                  <a:lnTo>
                    <a:pt x="71247" y="373634"/>
                  </a:lnTo>
                  <a:lnTo>
                    <a:pt x="2467355" y="373634"/>
                  </a:lnTo>
                  <a:lnTo>
                    <a:pt x="2467355" y="357377"/>
                  </a:lnTo>
                  <a:lnTo>
                    <a:pt x="2463982" y="308967"/>
                  </a:lnTo>
                  <a:lnTo>
                    <a:pt x="2454157" y="262510"/>
                  </a:lnTo>
                  <a:lnTo>
                    <a:pt x="2442705" y="230631"/>
                  </a:lnTo>
                  <a:lnTo>
                    <a:pt x="975105" y="230631"/>
                  </a:lnTo>
                  <a:lnTo>
                    <a:pt x="962556" y="225512"/>
                  </a:lnTo>
                  <a:lnTo>
                    <a:pt x="958246" y="214249"/>
                  </a:lnTo>
                  <a:lnTo>
                    <a:pt x="962175" y="202985"/>
                  </a:lnTo>
                  <a:lnTo>
                    <a:pt x="974344" y="197865"/>
                  </a:lnTo>
                  <a:lnTo>
                    <a:pt x="2427655" y="197865"/>
                  </a:lnTo>
                  <a:lnTo>
                    <a:pt x="2416927" y="177179"/>
                  </a:lnTo>
                  <a:lnTo>
                    <a:pt x="2390410" y="139163"/>
                  </a:lnTo>
                  <a:lnTo>
                    <a:pt x="2359215" y="104822"/>
                  </a:lnTo>
                  <a:lnTo>
                    <a:pt x="2323787" y="74584"/>
                  </a:lnTo>
                  <a:lnTo>
                    <a:pt x="2284570" y="48880"/>
                  </a:lnTo>
                  <a:lnTo>
                    <a:pt x="2242006" y="28140"/>
                  </a:lnTo>
                  <a:lnTo>
                    <a:pt x="2196540" y="12793"/>
                  </a:lnTo>
                  <a:lnTo>
                    <a:pt x="2148615" y="3270"/>
                  </a:lnTo>
                  <a:lnTo>
                    <a:pt x="2098675" y="0"/>
                  </a:lnTo>
                  <a:close/>
                </a:path>
                <a:path w="2467609" h="4770120">
                  <a:moveTo>
                    <a:pt x="2441461" y="4542917"/>
                  </a:moveTo>
                  <a:lnTo>
                    <a:pt x="1925701" y="4542917"/>
                  </a:lnTo>
                  <a:lnTo>
                    <a:pt x="1926971" y="4543183"/>
                  </a:lnTo>
                  <a:lnTo>
                    <a:pt x="1927986" y="4543691"/>
                  </a:lnTo>
                  <a:lnTo>
                    <a:pt x="1930146" y="4545723"/>
                  </a:lnTo>
                  <a:lnTo>
                    <a:pt x="1930146" y="4548771"/>
                  </a:lnTo>
                  <a:lnTo>
                    <a:pt x="1927986" y="4550803"/>
                  </a:lnTo>
                  <a:lnTo>
                    <a:pt x="1894458" y="4583290"/>
                  </a:lnTo>
                  <a:lnTo>
                    <a:pt x="1892427" y="4585322"/>
                  </a:lnTo>
                  <a:lnTo>
                    <a:pt x="1891410" y="4587354"/>
                  </a:lnTo>
                  <a:lnTo>
                    <a:pt x="1891410" y="4591405"/>
                  </a:lnTo>
                  <a:lnTo>
                    <a:pt x="1892427" y="4593437"/>
                  </a:lnTo>
                  <a:lnTo>
                    <a:pt x="1894458" y="4595469"/>
                  </a:lnTo>
                  <a:lnTo>
                    <a:pt x="1927986" y="4627968"/>
                  </a:lnTo>
                  <a:lnTo>
                    <a:pt x="1930146" y="4630000"/>
                  </a:lnTo>
                  <a:lnTo>
                    <a:pt x="1930146" y="4633036"/>
                  </a:lnTo>
                  <a:lnTo>
                    <a:pt x="1927986" y="4635068"/>
                  </a:lnTo>
                  <a:lnTo>
                    <a:pt x="1926971" y="4636084"/>
                  </a:lnTo>
                  <a:lnTo>
                    <a:pt x="1925701" y="4636592"/>
                  </a:lnTo>
                  <a:lnTo>
                    <a:pt x="2385269" y="4636592"/>
                  </a:lnTo>
                  <a:lnTo>
                    <a:pt x="2390410" y="4630932"/>
                  </a:lnTo>
                  <a:lnTo>
                    <a:pt x="2416927" y="4592912"/>
                  </a:lnTo>
                  <a:lnTo>
                    <a:pt x="2438324" y="4551649"/>
                  </a:lnTo>
                  <a:lnTo>
                    <a:pt x="2441461" y="4542917"/>
                  </a:lnTo>
                  <a:close/>
                </a:path>
                <a:path w="2467609" h="4770120">
                  <a:moveTo>
                    <a:pt x="1916682" y="4547755"/>
                  </a:moveTo>
                  <a:lnTo>
                    <a:pt x="1272412" y="4547755"/>
                  </a:lnTo>
                  <a:lnTo>
                    <a:pt x="1274572" y="4549787"/>
                  </a:lnTo>
                  <a:lnTo>
                    <a:pt x="1274572" y="4624920"/>
                  </a:lnTo>
                  <a:lnTo>
                    <a:pt x="1272412" y="4626952"/>
                  </a:lnTo>
                  <a:lnTo>
                    <a:pt x="1912369" y="4626952"/>
                  </a:lnTo>
                  <a:lnTo>
                    <a:pt x="1887220" y="4602594"/>
                  </a:lnTo>
                  <a:lnTo>
                    <a:pt x="1884045" y="4598517"/>
                  </a:lnTo>
                  <a:lnTo>
                    <a:pt x="1881885" y="4594453"/>
                  </a:lnTo>
                  <a:lnTo>
                    <a:pt x="1881885" y="4584306"/>
                  </a:lnTo>
                  <a:lnTo>
                    <a:pt x="1884045" y="4580229"/>
                  </a:lnTo>
                  <a:lnTo>
                    <a:pt x="1887220" y="4577207"/>
                  </a:lnTo>
                  <a:lnTo>
                    <a:pt x="1916682" y="4547755"/>
                  </a:lnTo>
                  <a:close/>
                </a:path>
                <a:path w="2467609" h="4770120">
                  <a:moveTo>
                    <a:pt x="1918715" y="4545723"/>
                  </a:moveTo>
                  <a:lnTo>
                    <a:pt x="533019" y="4545723"/>
                  </a:lnTo>
                  <a:lnTo>
                    <a:pt x="532002" y="4557903"/>
                  </a:lnTo>
                  <a:lnTo>
                    <a:pt x="1191768" y="4557903"/>
                  </a:lnTo>
                  <a:lnTo>
                    <a:pt x="1191768" y="4549787"/>
                  </a:lnTo>
                  <a:lnTo>
                    <a:pt x="1193927" y="4547755"/>
                  </a:lnTo>
                  <a:lnTo>
                    <a:pt x="1916682" y="4547755"/>
                  </a:lnTo>
                  <a:lnTo>
                    <a:pt x="1918715" y="4545723"/>
                  </a:lnTo>
                  <a:close/>
                </a:path>
                <a:path w="2467609" h="4770120">
                  <a:moveTo>
                    <a:pt x="2467355" y="373634"/>
                  </a:moveTo>
                  <a:lnTo>
                    <a:pt x="2401443" y="373634"/>
                  </a:lnTo>
                  <a:lnTo>
                    <a:pt x="2401443" y="4382262"/>
                  </a:lnTo>
                  <a:lnTo>
                    <a:pt x="2467355" y="4382262"/>
                  </a:lnTo>
                  <a:lnTo>
                    <a:pt x="2467355" y="373634"/>
                  </a:lnTo>
                  <a:close/>
                </a:path>
                <a:path w="2467609" h="4770120">
                  <a:moveTo>
                    <a:pt x="1470025" y="230504"/>
                  </a:moveTo>
                  <a:lnTo>
                    <a:pt x="976502" y="230504"/>
                  </a:lnTo>
                  <a:lnTo>
                    <a:pt x="975868" y="230631"/>
                  </a:lnTo>
                  <a:lnTo>
                    <a:pt x="1470659" y="230631"/>
                  </a:lnTo>
                  <a:lnTo>
                    <a:pt x="1470025" y="230504"/>
                  </a:lnTo>
                  <a:close/>
                </a:path>
                <a:path w="2467609" h="4770120">
                  <a:moveTo>
                    <a:pt x="2427655" y="197865"/>
                  </a:moveTo>
                  <a:lnTo>
                    <a:pt x="1472183" y="197865"/>
                  </a:lnTo>
                  <a:lnTo>
                    <a:pt x="1484278" y="202985"/>
                  </a:lnTo>
                  <a:lnTo>
                    <a:pt x="1488170" y="214249"/>
                  </a:lnTo>
                  <a:lnTo>
                    <a:pt x="1483846" y="225512"/>
                  </a:lnTo>
                  <a:lnTo>
                    <a:pt x="1471295" y="230631"/>
                  </a:lnTo>
                  <a:lnTo>
                    <a:pt x="2442705" y="230631"/>
                  </a:lnTo>
                  <a:lnTo>
                    <a:pt x="2438324" y="218438"/>
                  </a:lnTo>
                  <a:lnTo>
                    <a:pt x="2427655" y="197865"/>
                  </a:lnTo>
                  <a:close/>
                </a:path>
                <a:path w="2467609" h="4770120">
                  <a:moveTo>
                    <a:pt x="1470278" y="197865"/>
                  </a:moveTo>
                  <a:lnTo>
                    <a:pt x="976122" y="197865"/>
                  </a:lnTo>
                  <a:lnTo>
                    <a:pt x="977137" y="197992"/>
                  </a:lnTo>
                  <a:lnTo>
                    <a:pt x="1469262" y="197992"/>
                  </a:lnTo>
                  <a:lnTo>
                    <a:pt x="1470278" y="197865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96683" y="1938528"/>
              <a:ext cx="2363724" cy="40248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51793" y="0"/>
            <a:ext cx="554990" cy="6858000"/>
            <a:chOff x="11051793" y="0"/>
            <a:chExt cx="554990" cy="6858000"/>
          </a:xfrm>
        </p:grpSpPr>
        <p:sp>
          <p:nvSpPr>
            <p:cNvPr id="3" name="object 3"/>
            <p:cNvSpPr/>
            <p:nvPr/>
          </p:nvSpPr>
          <p:spPr>
            <a:xfrm>
              <a:off x="11058143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w="0"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059667" y="4901184"/>
              <a:ext cx="547116" cy="1956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2379" y="201625"/>
            <a:ext cx="823468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34"/>
              <a:t>FIREBASE</a:t>
            </a:r>
            <a:r>
              <a:rPr dirty="0" sz="4500" spc="-595"/>
              <a:t> </a:t>
            </a:r>
            <a:r>
              <a:rPr dirty="0" sz="4500" spc="459"/>
              <a:t>AUTHENTICATION</a:t>
            </a:r>
            <a:endParaRPr sz="4500"/>
          </a:p>
        </p:txBody>
      </p:sp>
      <p:sp>
        <p:nvSpPr>
          <p:cNvPr id="6" name="object 6"/>
          <p:cNvSpPr txBox="1"/>
          <p:nvPr/>
        </p:nvSpPr>
        <p:spPr>
          <a:xfrm>
            <a:off x="176885" y="4759483"/>
            <a:ext cx="10772140" cy="1398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5"/>
              </a:spcBef>
            </a:pPr>
            <a:r>
              <a:rPr dirty="0" sz="2000" spc="185">
                <a:latin typeface="Trebuchet MS"/>
                <a:cs typeface="Trebuchet MS"/>
              </a:rPr>
              <a:t>When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35">
                <a:latin typeface="Trebuchet MS"/>
                <a:cs typeface="Trebuchet MS"/>
              </a:rPr>
              <a:t>a</a:t>
            </a:r>
            <a:r>
              <a:rPr dirty="0" sz="2000" spc="5">
                <a:latin typeface="Trebuchet MS"/>
                <a:cs typeface="Trebuchet MS"/>
              </a:rPr>
              <a:t> </a:t>
            </a:r>
            <a:r>
              <a:rPr dirty="0" sz="2000" spc="125">
                <a:latin typeface="Trebuchet MS"/>
                <a:cs typeface="Trebuchet MS"/>
              </a:rPr>
              <a:t>new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70">
                <a:latin typeface="Trebuchet MS"/>
                <a:cs typeface="Trebuchet MS"/>
              </a:rPr>
              <a:t>user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0">
                <a:latin typeface="Trebuchet MS"/>
                <a:cs typeface="Trebuchet MS"/>
              </a:rPr>
              <a:t>creates</a:t>
            </a:r>
            <a:r>
              <a:rPr dirty="0" sz="2000" spc="10">
                <a:latin typeface="Trebuchet MS"/>
                <a:cs typeface="Trebuchet MS"/>
              </a:rPr>
              <a:t> </a:t>
            </a:r>
            <a:r>
              <a:rPr dirty="0" sz="2000" spc="105">
                <a:latin typeface="Trebuchet MS"/>
                <a:cs typeface="Trebuchet MS"/>
              </a:rPr>
              <a:t>an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60">
                <a:latin typeface="Trebuchet MS"/>
                <a:cs typeface="Trebuchet MS"/>
              </a:rPr>
              <a:t>account</a:t>
            </a:r>
            <a:r>
              <a:rPr dirty="0" sz="2000" spc="-25">
                <a:latin typeface="Trebuchet MS"/>
                <a:cs typeface="Trebuchet MS"/>
              </a:rPr>
              <a:t> </a:t>
            </a:r>
            <a:r>
              <a:rPr dirty="0" sz="2000" spc="85">
                <a:latin typeface="Trebuchet MS"/>
                <a:cs typeface="Trebuchet MS"/>
              </a:rPr>
              <a:t>using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60">
                <a:latin typeface="Trebuchet MS"/>
                <a:cs typeface="Trebuchet MS"/>
              </a:rPr>
              <a:t>Firebase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50">
                <a:latin typeface="Trebuchet MS"/>
                <a:cs typeface="Trebuchet MS"/>
              </a:rPr>
              <a:t>Authentication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00">
                <a:latin typeface="Trebuchet MS"/>
                <a:cs typeface="Trebuchet MS"/>
              </a:rPr>
              <a:t>in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85">
                <a:latin typeface="Trebuchet MS"/>
                <a:cs typeface="Trebuchet MS"/>
              </a:rPr>
              <a:t>our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5">
                <a:latin typeface="Trebuchet MS"/>
                <a:cs typeface="Trebuchet MS"/>
              </a:rPr>
              <a:t>app,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5">
                <a:latin typeface="Trebuchet MS"/>
                <a:cs typeface="Trebuchet MS"/>
              </a:rPr>
              <a:t>the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75">
                <a:latin typeface="Trebuchet MS"/>
                <a:cs typeface="Trebuchet MS"/>
              </a:rPr>
              <a:t>user's  </a:t>
            </a:r>
            <a:r>
              <a:rPr dirty="0" sz="2000" spc="40">
                <a:latin typeface="Trebuchet MS"/>
                <a:cs typeface="Trebuchet MS"/>
              </a:rPr>
              <a:t>email</a:t>
            </a:r>
            <a:r>
              <a:rPr dirty="0" sz="2000" spc="-95">
                <a:latin typeface="Trebuchet MS"/>
                <a:cs typeface="Trebuchet MS"/>
              </a:rPr>
              <a:t> </a:t>
            </a:r>
            <a:r>
              <a:rPr dirty="0" sz="2000" spc="90">
                <a:latin typeface="Trebuchet MS"/>
                <a:cs typeface="Trebuchet MS"/>
              </a:rPr>
              <a:t>address</a:t>
            </a:r>
            <a:r>
              <a:rPr dirty="0" sz="2000" spc="-1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and</a:t>
            </a:r>
            <a:r>
              <a:rPr dirty="0" sz="2000" spc="-90">
                <a:latin typeface="Trebuchet MS"/>
                <a:cs typeface="Trebuchet MS"/>
              </a:rPr>
              <a:t> </a:t>
            </a:r>
            <a:r>
              <a:rPr dirty="0" sz="2000" spc="35">
                <a:latin typeface="Trebuchet MS"/>
                <a:cs typeface="Trebuchet MS"/>
              </a:rPr>
              <a:t>a</a:t>
            </a:r>
            <a:r>
              <a:rPr dirty="0" sz="2000" spc="-90">
                <a:latin typeface="Trebuchet MS"/>
                <a:cs typeface="Trebuchet MS"/>
              </a:rPr>
              <a:t> </a:t>
            </a:r>
            <a:r>
              <a:rPr dirty="0" sz="2000" spc="75">
                <a:latin typeface="Trebuchet MS"/>
                <a:cs typeface="Trebuchet MS"/>
              </a:rPr>
              <a:t>unique</a:t>
            </a:r>
            <a:r>
              <a:rPr dirty="0" sz="2000" spc="-105">
                <a:latin typeface="Trebuchet MS"/>
                <a:cs typeface="Trebuchet MS"/>
              </a:rPr>
              <a:t> </a:t>
            </a:r>
            <a:r>
              <a:rPr dirty="0" sz="2000" spc="70">
                <a:latin typeface="Trebuchet MS"/>
                <a:cs typeface="Trebuchet MS"/>
              </a:rPr>
              <a:t>user</a:t>
            </a:r>
            <a:r>
              <a:rPr dirty="0" sz="2000" spc="-100">
                <a:latin typeface="Trebuchet MS"/>
                <a:cs typeface="Trebuchet MS"/>
              </a:rPr>
              <a:t> </a:t>
            </a:r>
            <a:r>
              <a:rPr dirty="0" sz="2000" spc="245">
                <a:latin typeface="Trebuchet MS"/>
                <a:cs typeface="Trebuchet MS"/>
              </a:rPr>
              <a:t>ID</a:t>
            </a:r>
            <a:r>
              <a:rPr dirty="0" sz="2000" spc="-95">
                <a:latin typeface="Trebuchet MS"/>
                <a:cs typeface="Trebuchet MS"/>
              </a:rPr>
              <a:t> </a:t>
            </a:r>
            <a:r>
              <a:rPr dirty="0" sz="2000" spc="90">
                <a:latin typeface="Trebuchet MS"/>
                <a:cs typeface="Trebuchet MS"/>
              </a:rPr>
              <a:t>(UID)</a:t>
            </a:r>
            <a:r>
              <a:rPr dirty="0" sz="2000" spc="-95">
                <a:latin typeface="Trebuchet MS"/>
                <a:cs typeface="Trebuchet MS"/>
              </a:rPr>
              <a:t> </a:t>
            </a:r>
            <a:r>
              <a:rPr dirty="0" sz="2000" spc="40">
                <a:latin typeface="Trebuchet MS"/>
                <a:cs typeface="Trebuchet MS"/>
              </a:rPr>
              <a:t>are</a:t>
            </a:r>
            <a:r>
              <a:rPr dirty="0" sz="2000" spc="-100">
                <a:latin typeface="Trebuchet MS"/>
                <a:cs typeface="Trebuchet MS"/>
              </a:rPr>
              <a:t> </a:t>
            </a:r>
            <a:r>
              <a:rPr dirty="0" sz="2000" spc="40">
                <a:latin typeface="Trebuchet MS"/>
                <a:cs typeface="Trebuchet MS"/>
              </a:rPr>
              <a:t>automatically</a:t>
            </a:r>
            <a:r>
              <a:rPr dirty="0" sz="2000" spc="-95">
                <a:latin typeface="Trebuchet MS"/>
                <a:cs typeface="Trebuchet MS"/>
              </a:rPr>
              <a:t> </a:t>
            </a:r>
            <a:r>
              <a:rPr dirty="0" sz="2000" spc="30">
                <a:latin typeface="Trebuchet MS"/>
                <a:cs typeface="Trebuchet MS"/>
              </a:rPr>
              <a:t>generated</a:t>
            </a:r>
            <a:r>
              <a:rPr dirty="0" sz="2000" spc="-90">
                <a:latin typeface="Trebuchet MS"/>
                <a:cs typeface="Trebuchet MS"/>
              </a:rPr>
              <a:t> </a:t>
            </a:r>
            <a:r>
              <a:rPr dirty="0" sz="2000" spc="114">
                <a:latin typeface="Trebuchet MS"/>
                <a:cs typeface="Trebuchet MS"/>
              </a:rPr>
              <a:t>and</a:t>
            </a:r>
            <a:r>
              <a:rPr dirty="0" sz="2000" spc="-90">
                <a:latin typeface="Trebuchet MS"/>
                <a:cs typeface="Trebuchet MS"/>
              </a:rPr>
              <a:t> </a:t>
            </a:r>
            <a:r>
              <a:rPr dirty="0" sz="2000" spc="45">
                <a:latin typeface="Trebuchet MS"/>
                <a:cs typeface="Trebuchet MS"/>
              </a:rPr>
              <a:t>stored</a:t>
            </a:r>
            <a:r>
              <a:rPr dirty="0" sz="2000" spc="-90">
                <a:latin typeface="Trebuchet MS"/>
                <a:cs typeface="Trebuchet MS"/>
              </a:rPr>
              <a:t> </a:t>
            </a:r>
            <a:r>
              <a:rPr dirty="0" sz="2000" spc="70">
                <a:latin typeface="Trebuchet MS"/>
                <a:cs typeface="Trebuchet MS"/>
              </a:rPr>
              <a:t>securely  </a:t>
            </a:r>
            <a:r>
              <a:rPr dirty="0" sz="2000" spc="100">
                <a:latin typeface="Trebuchet MS"/>
                <a:cs typeface="Trebuchet MS"/>
              </a:rPr>
              <a:t>in</a:t>
            </a:r>
            <a:r>
              <a:rPr dirty="0" sz="2000" spc="-265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the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60">
                <a:latin typeface="Trebuchet MS"/>
                <a:cs typeface="Trebuchet MS"/>
              </a:rPr>
              <a:t>Firebase</a:t>
            </a:r>
            <a:r>
              <a:rPr dirty="0" sz="2000" spc="-240">
                <a:latin typeface="Trebuchet MS"/>
                <a:cs typeface="Trebuchet MS"/>
              </a:rPr>
              <a:t> </a:t>
            </a:r>
            <a:r>
              <a:rPr dirty="0" sz="2000" spc="50">
                <a:latin typeface="Trebuchet MS"/>
                <a:cs typeface="Trebuchet MS"/>
              </a:rPr>
              <a:t>Authentication</a:t>
            </a:r>
            <a:r>
              <a:rPr dirty="0" sz="2000" spc="-290">
                <a:latin typeface="Trebuchet MS"/>
                <a:cs typeface="Trebuchet MS"/>
              </a:rPr>
              <a:t> </a:t>
            </a:r>
            <a:r>
              <a:rPr dirty="0" sz="2000" spc="20">
                <a:latin typeface="Trebuchet MS"/>
                <a:cs typeface="Trebuchet MS"/>
              </a:rPr>
              <a:t>server.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8976" y="967739"/>
            <a:ext cx="10744200" cy="3488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51793" y="0"/>
            <a:ext cx="554990" cy="6858000"/>
            <a:chOff x="11051793" y="0"/>
            <a:chExt cx="554990" cy="6858000"/>
          </a:xfrm>
        </p:grpSpPr>
        <p:sp>
          <p:nvSpPr>
            <p:cNvPr id="3" name="object 3"/>
            <p:cNvSpPr/>
            <p:nvPr/>
          </p:nvSpPr>
          <p:spPr>
            <a:xfrm>
              <a:off x="11058143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w="0"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059667" y="4901184"/>
              <a:ext cx="547116" cy="1956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2379" y="201625"/>
            <a:ext cx="823468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34"/>
              <a:t>FIREBASE</a:t>
            </a:r>
            <a:r>
              <a:rPr dirty="0" sz="4500" spc="-595"/>
              <a:t> </a:t>
            </a:r>
            <a:r>
              <a:rPr dirty="0" sz="4500" spc="459"/>
              <a:t>AUTHENTICATION</a:t>
            </a:r>
            <a:endParaRPr sz="4500"/>
          </a:p>
        </p:txBody>
      </p:sp>
      <p:sp>
        <p:nvSpPr>
          <p:cNvPr id="6" name="object 6"/>
          <p:cNvSpPr txBox="1"/>
          <p:nvPr/>
        </p:nvSpPr>
        <p:spPr>
          <a:xfrm>
            <a:off x="7176007" y="1138809"/>
            <a:ext cx="382142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>
                <a:latin typeface="Trebuchet MS"/>
                <a:cs typeface="Trebuchet MS"/>
              </a:rPr>
              <a:t>When</a:t>
            </a:r>
            <a:r>
              <a:rPr dirty="0" sz="1600" spc="-10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a</a:t>
            </a:r>
            <a:r>
              <a:rPr dirty="0" sz="1600" spc="-2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user</a:t>
            </a:r>
            <a:r>
              <a:rPr dirty="0" sz="1600" spc="-2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uploads</a:t>
            </a:r>
            <a:r>
              <a:rPr dirty="0" sz="1600" spc="-20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or</a:t>
            </a:r>
            <a:r>
              <a:rPr dirty="0" sz="1600" spc="-25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takes</a:t>
            </a:r>
            <a:r>
              <a:rPr dirty="0" sz="1600" spc="-15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a</a:t>
            </a:r>
            <a:r>
              <a:rPr dirty="0" sz="1600" spc="-15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picture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76007" y="1381229"/>
            <a:ext cx="2844800" cy="75819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  <a:tabLst>
                <a:tab pos="330835" algn="l"/>
                <a:tab pos="788035" algn="l"/>
                <a:tab pos="1336675" algn="l"/>
                <a:tab pos="1771014" algn="l"/>
                <a:tab pos="2467610" algn="l"/>
              </a:tabLst>
            </a:pPr>
            <a:r>
              <a:rPr dirty="0" sz="1600" spc="75">
                <a:latin typeface="Trebuchet MS"/>
                <a:cs typeface="Trebuchet MS"/>
              </a:rPr>
              <a:t>in	</a:t>
            </a:r>
            <a:r>
              <a:rPr dirty="0" sz="1600" spc="70">
                <a:latin typeface="Trebuchet MS"/>
                <a:cs typeface="Trebuchet MS"/>
              </a:rPr>
              <a:t>our	</a:t>
            </a:r>
            <a:r>
              <a:rPr dirty="0" sz="1600" spc="15">
                <a:latin typeface="Trebuchet MS"/>
                <a:cs typeface="Trebuchet MS"/>
              </a:rPr>
              <a:t>app,	</a:t>
            </a:r>
            <a:r>
              <a:rPr dirty="0" sz="1600">
                <a:latin typeface="Trebuchet MS"/>
                <a:cs typeface="Trebuchet MS"/>
              </a:rPr>
              <a:t>the	</a:t>
            </a:r>
            <a:r>
              <a:rPr dirty="0" sz="1600" spc="30">
                <a:latin typeface="Trebuchet MS"/>
                <a:cs typeface="Trebuchet MS"/>
              </a:rPr>
              <a:t>image	</a:t>
            </a:r>
            <a:r>
              <a:rPr dirty="0" sz="1600" spc="55">
                <a:latin typeface="Trebuchet MS"/>
                <a:cs typeface="Trebuchet MS"/>
              </a:rPr>
              <a:t>is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986155" algn="l"/>
                <a:tab pos="1861185" algn="l"/>
                <a:tab pos="2528570" algn="l"/>
              </a:tabLst>
            </a:pPr>
            <a:r>
              <a:rPr dirty="0" sz="1600" spc="120">
                <a:latin typeface="Trebuchet MS"/>
                <a:cs typeface="Trebuchet MS"/>
              </a:rPr>
              <a:t>F</a:t>
            </a:r>
            <a:r>
              <a:rPr dirty="0" sz="1600" spc="35">
                <a:latin typeface="Trebuchet MS"/>
                <a:cs typeface="Trebuchet MS"/>
              </a:rPr>
              <a:t>irebase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 spc="150">
                <a:latin typeface="Trebuchet MS"/>
                <a:cs typeface="Trebuchet MS"/>
              </a:rPr>
              <a:t>S</a:t>
            </a:r>
            <a:r>
              <a:rPr dirty="0" sz="1600" spc="15">
                <a:latin typeface="Trebuchet MS"/>
                <a:cs typeface="Trebuchet MS"/>
              </a:rPr>
              <a:t>to</a:t>
            </a:r>
            <a:r>
              <a:rPr dirty="0" sz="1600" spc="15">
                <a:latin typeface="Trebuchet MS"/>
                <a:cs typeface="Trebuchet MS"/>
              </a:rPr>
              <a:t>r</a:t>
            </a:r>
            <a:r>
              <a:rPr dirty="0" sz="1600" spc="30">
                <a:latin typeface="Trebuchet MS"/>
                <a:cs typeface="Trebuchet MS"/>
              </a:rPr>
              <a:t>a</a:t>
            </a:r>
            <a:r>
              <a:rPr dirty="0" sz="1600" spc="-10">
                <a:latin typeface="Trebuchet MS"/>
                <a:cs typeface="Trebuchet MS"/>
              </a:rPr>
              <a:t>g</a:t>
            </a:r>
            <a:r>
              <a:rPr dirty="0" sz="1600" spc="-5">
                <a:latin typeface="Trebuchet MS"/>
                <a:cs typeface="Trebuchet MS"/>
              </a:rPr>
              <a:t>e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 spc="65">
                <a:latin typeface="Trebuchet MS"/>
                <a:cs typeface="Trebuchet MS"/>
              </a:rPr>
              <a:t>usi</a:t>
            </a:r>
            <a:r>
              <a:rPr dirty="0" sz="1600" spc="95">
                <a:latin typeface="Trebuchet MS"/>
                <a:cs typeface="Trebuchet MS"/>
              </a:rPr>
              <a:t>n</a:t>
            </a:r>
            <a:r>
              <a:rPr dirty="0" sz="1600" spc="20">
                <a:latin typeface="Trebuchet MS"/>
                <a:cs typeface="Trebuchet MS"/>
              </a:rPr>
              <a:t>g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>
                <a:latin typeface="Trebuchet MS"/>
                <a:cs typeface="Trebuchet MS"/>
              </a:rPr>
              <a:t>the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46334" y="1381229"/>
            <a:ext cx="951230" cy="75819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  <a:tabLst>
                <a:tab pos="748665" algn="l"/>
              </a:tabLst>
            </a:pPr>
            <a:r>
              <a:rPr dirty="0" sz="1600">
                <a:latin typeface="Trebuchet MS"/>
                <a:cs typeface="Trebuchet MS"/>
              </a:rPr>
              <a:t>s</a:t>
            </a:r>
            <a:r>
              <a:rPr dirty="0" sz="1600" spc="5">
                <a:latin typeface="Trebuchet MS"/>
                <a:cs typeface="Trebuchet MS"/>
              </a:rPr>
              <a:t>t</a:t>
            </a:r>
            <a:r>
              <a:rPr dirty="0" sz="1600" spc="55">
                <a:latin typeface="Trebuchet MS"/>
                <a:cs typeface="Trebuchet MS"/>
              </a:rPr>
              <a:t>ored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 spc="75">
                <a:latin typeface="Trebuchet MS"/>
                <a:cs typeface="Trebuchet MS"/>
              </a:rPr>
              <a:t>in</a:t>
            </a:r>
            <a:endParaRPr sz="1600">
              <a:latin typeface="Trebuchet MS"/>
              <a:cs typeface="Trebuchet MS"/>
            </a:endParaRPr>
          </a:p>
          <a:p>
            <a:pPr marL="120650">
              <a:lnSpc>
                <a:spcPct val="100000"/>
              </a:lnSpc>
              <a:spcBef>
                <a:spcPts val="965"/>
              </a:spcBef>
            </a:pPr>
            <a:r>
              <a:rPr dirty="0" sz="1600" spc="120">
                <a:latin typeface="Trebuchet MS"/>
                <a:cs typeface="Trebuchet MS"/>
              </a:rPr>
              <a:t>F</a:t>
            </a:r>
            <a:r>
              <a:rPr dirty="0" sz="1600" spc="45">
                <a:latin typeface="Trebuchet MS"/>
                <a:cs typeface="Trebuchet MS"/>
              </a:rPr>
              <a:t>ireba</a:t>
            </a:r>
            <a:r>
              <a:rPr dirty="0" sz="1600" spc="50">
                <a:latin typeface="Trebuchet MS"/>
                <a:cs typeface="Trebuchet MS"/>
              </a:rPr>
              <a:t>s</a:t>
            </a:r>
            <a:r>
              <a:rPr dirty="0" sz="1600" spc="-30"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76007" y="2113940"/>
            <a:ext cx="3822065" cy="3683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30">
                <a:latin typeface="Trebuchet MS"/>
                <a:cs typeface="Trebuchet MS"/>
              </a:rPr>
              <a:t>Storage </a:t>
            </a:r>
            <a:r>
              <a:rPr dirty="0" sz="1600" spc="20">
                <a:latin typeface="Trebuchet MS"/>
                <a:cs typeface="Trebuchet MS"/>
              </a:rPr>
              <a:t>client </a:t>
            </a:r>
            <a:r>
              <a:rPr dirty="0" sz="1600" spc="85">
                <a:latin typeface="Trebuchet MS"/>
                <a:cs typeface="Trebuchet MS"/>
              </a:rPr>
              <a:t>SDK. </a:t>
            </a:r>
            <a:r>
              <a:rPr dirty="0" sz="1600" spc="80">
                <a:latin typeface="Trebuchet MS"/>
                <a:cs typeface="Trebuchet MS"/>
              </a:rPr>
              <a:t>To </a:t>
            </a:r>
            <a:r>
              <a:rPr dirty="0" sz="1600" spc="50">
                <a:latin typeface="Trebuchet MS"/>
                <a:cs typeface="Trebuchet MS"/>
              </a:rPr>
              <a:t>maintain </a:t>
            </a:r>
            <a:r>
              <a:rPr dirty="0" sz="1600" spc="25">
                <a:latin typeface="Trebuchet MS"/>
                <a:cs typeface="Trebuchet MS"/>
              </a:rPr>
              <a:t>a  </a:t>
            </a:r>
            <a:r>
              <a:rPr dirty="0" sz="1600" spc="45">
                <a:latin typeface="Trebuchet MS"/>
                <a:cs typeface="Trebuchet MS"/>
              </a:rPr>
              <a:t>separation </a:t>
            </a:r>
            <a:r>
              <a:rPr dirty="0" sz="1600" spc="35">
                <a:latin typeface="Trebuchet MS"/>
                <a:cs typeface="Trebuchet MS"/>
              </a:rPr>
              <a:t>between </a:t>
            </a:r>
            <a:r>
              <a:rPr dirty="0" sz="1600" spc="15">
                <a:latin typeface="Trebuchet MS"/>
                <a:cs typeface="Trebuchet MS"/>
              </a:rPr>
              <a:t>different </a:t>
            </a:r>
            <a:r>
              <a:rPr dirty="0" sz="1600" spc="55">
                <a:latin typeface="Trebuchet MS"/>
                <a:cs typeface="Trebuchet MS"/>
              </a:rPr>
              <a:t>users'  </a:t>
            </a:r>
            <a:r>
              <a:rPr dirty="0" sz="1600" spc="-30">
                <a:latin typeface="Trebuchet MS"/>
                <a:cs typeface="Trebuchet MS"/>
              </a:rPr>
              <a:t>data, </a:t>
            </a:r>
            <a:r>
              <a:rPr dirty="0" sz="1600" spc="90">
                <a:latin typeface="Trebuchet MS"/>
                <a:cs typeface="Trebuchet MS"/>
              </a:rPr>
              <a:t>we </a:t>
            </a:r>
            <a:r>
              <a:rPr dirty="0" sz="1600" spc="5">
                <a:latin typeface="Trebuchet MS"/>
                <a:cs typeface="Trebuchet MS"/>
              </a:rPr>
              <a:t>create </a:t>
            </a:r>
            <a:r>
              <a:rPr dirty="0" sz="1600" spc="25">
                <a:latin typeface="Trebuchet MS"/>
                <a:cs typeface="Trebuchet MS"/>
              </a:rPr>
              <a:t>a </a:t>
            </a:r>
            <a:r>
              <a:rPr dirty="0" sz="1600" spc="30">
                <a:latin typeface="Trebuchet MS"/>
                <a:cs typeface="Trebuchet MS"/>
              </a:rPr>
              <a:t>separate </a:t>
            </a:r>
            <a:r>
              <a:rPr dirty="0" sz="1600" spc="35">
                <a:latin typeface="Trebuchet MS"/>
                <a:cs typeface="Trebuchet MS"/>
              </a:rPr>
              <a:t>folder for  </a:t>
            </a:r>
            <a:r>
              <a:rPr dirty="0" sz="1600" spc="45">
                <a:latin typeface="Trebuchet MS"/>
                <a:cs typeface="Trebuchet MS"/>
              </a:rPr>
              <a:t>each </a:t>
            </a:r>
            <a:r>
              <a:rPr dirty="0" sz="1600" spc="55">
                <a:latin typeface="Trebuchet MS"/>
                <a:cs typeface="Trebuchet MS"/>
              </a:rPr>
              <a:t>user </a:t>
            </a:r>
            <a:r>
              <a:rPr dirty="0" sz="1600" spc="75">
                <a:latin typeface="Trebuchet MS"/>
                <a:cs typeface="Trebuchet MS"/>
              </a:rPr>
              <a:t>in </a:t>
            </a:r>
            <a:r>
              <a:rPr dirty="0" sz="1600" spc="45">
                <a:latin typeface="Trebuchet MS"/>
                <a:cs typeface="Trebuchet MS"/>
              </a:rPr>
              <a:t>Firebase </a:t>
            </a:r>
            <a:r>
              <a:rPr dirty="0" sz="1600" spc="-5">
                <a:latin typeface="Trebuchet MS"/>
                <a:cs typeface="Trebuchet MS"/>
              </a:rPr>
              <a:t>Storage, </a:t>
            </a:r>
            <a:r>
              <a:rPr dirty="0" sz="1600" spc="55">
                <a:latin typeface="Trebuchet MS"/>
                <a:cs typeface="Trebuchet MS"/>
              </a:rPr>
              <a:t>with </a:t>
            </a:r>
            <a:r>
              <a:rPr dirty="0" sz="1600" spc="5">
                <a:latin typeface="Trebuchet MS"/>
                <a:cs typeface="Trebuchet MS"/>
              </a:rPr>
              <a:t>the  </a:t>
            </a:r>
            <a:r>
              <a:rPr dirty="0" sz="1600" spc="55">
                <a:latin typeface="Trebuchet MS"/>
                <a:cs typeface="Trebuchet MS"/>
              </a:rPr>
              <a:t>user's </a:t>
            </a:r>
            <a:r>
              <a:rPr dirty="0" sz="1600" spc="150">
                <a:latin typeface="Trebuchet MS"/>
                <a:cs typeface="Trebuchet MS"/>
              </a:rPr>
              <a:t>UID </a:t>
            </a:r>
            <a:r>
              <a:rPr dirty="0" sz="1600" spc="35">
                <a:latin typeface="Trebuchet MS"/>
                <a:cs typeface="Trebuchet MS"/>
              </a:rPr>
              <a:t>associated </a:t>
            </a:r>
            <a:r>
              <a:rPr dirty="0" sz="1600" spc="60">
                <a:latin typeface="Trebuchet MS"/>
                <a:cs typeface="Trebuchet MS"/>
              </a:rPr>
              <a:t>with </a:t>
            </a:r>
            <a:r>
              <a:rPr dirty="0" sz="1600" spc="-5">
                <a:latin typeface="Trebuchet MS"/>
                <a:cs typeface="Trebuchet MS"/>
              </a:rPr>
              <a:t>that folder.  </a:t>
            </a:r>
            <a:r>
              <a:rPr dirty="0" sz="1600" spc="85">
                <a:latin typeface="Trebuchet MS"/>
                <a:cs typeface="Trebuchet MS"/>
              </a:rPr>
              <a:t>This </a:t>
            </a:r>
            <a:r>
              <a:rPr dirty="0" sz="1600" spc="60">
                <a:latin typeface="Trebuchet MS"/>
                <a:cs typeface="Trebuchet MS"/>
              </a:rPr>
              <a:t>ensures </a:t>
            </a:r>
            <a:r>
              <a:rPr dirty="0" sz="1600" spc="-10">
                <a:latin typeface="Trebuchet MS"/>
                <a:cs typeface="Trebuchet MS"/>
              </a:rPr>
              <a:t>that </a:t>
            </a:r>
            <a:r>
              <a:rPr dirty="0" sz="1600" spc="45">
                <a:latin typeface="Trebuchet MS"/>
                <a:cs typeface="Trebuchet MS"/>
              </a:rPr>
              <a:t>each </a:t>
            </a:r>
            <a:r>
              <a:rPr dirty="0" sz="1600" spc="60">
                <a:latin typeface="Trebuchet MS"/>
                <a:cs typeface="Trebuchet MS"/>
              </a:rPr>
              <a:t>user's </a:t>
            </a:r>
            <a:r>
              <a:rPr dirty="0" sz="1600" spc="20">
                <a:latin typeface="Trebuchet MS"/>
                <a:cs typeface="Trebuchet MS"/>
              </a:rPr>
              <a:t>data </a:t>
            </a:r>
            <a:r>
              <a:rPr dirty="0" sz="1600" spc="55">
                <a:latin typeface="Trebuchet MS"/>
                <a:cs typeface="Trebuchet MS"/>
              </a:rPr>
              <a:t>is  </a:t>
            </a:r>
            <a:r>
              <a:rPr dirty="0" sz="1600" spc="35">
                <a:latin typeface="Trebuchet MS"/>
                <a:cs typeface="Trebuchet MS"/>
              </a:rPr>
              <a:t>stored </a:t>
            </a:r>
            <a:r>
              <a:rPr dirty="0" sz="1600" spc="75">
                <a:latin typeface="Trebuchet MS"/>
                <a:cs typeface="Trebuchet MS"/>
              </a:rPr>
              <a:t>in </a:t>
            </a:r>
            <a:r>
              <a:rPr dirty="0" sz="1600" spc="30">
                <a:latin typeface="Trebuchet MS"/>
                <a:cs typeface="Trebuchet MS"/>
              </a:rPr>
              <a:t>separate </a:t>
            </a:r>
            <a:r>
              <a:rPr dirty="0" sz="1600" spc="5">
                <a:latin typeface="Trebuchet MS"/>
                <a:cs typeface="Trebuchet MS"/>
              </a:rPr>
              <a:t>location. </a:t>
            </a:r>
            <a:r>
              <a:rPr dirty="0" sz="1600" spc="45">
                <a:latin typeface="Trebuchet MS"/>
                <a:cs typeface="Trebuchet MS"/>
              </a:rPr>
              <a:t>Firebase  </a:t>
            </a:r>
            <a:r>
              <a:rPr dirty="0" sz="1600" spc="30">
                <a:latin typeface="Trebuchet MS"/>
                <a:cs typeface="Trebuchet MS"/>
              </a:rPr>
              <a:t>Storage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20">
                <a:latin typeface="Trebuchet MS"/>
                <a:cs typeface="Trebuchet MS"/>
              </a:rPr>
              <a:t>generates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a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unique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130">
                <a:latin typeface="Trebuchet MS"/>
                <a:cs typeface="Trebuchet MS"/>
              </a:rPr>
              <a:t>URL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for</a:t>
            </a:r>
            <a:r>
              <a:rPr dirty="0" sz="1600" spc="-16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each  </a:t>
            </a:r>
            <a:r>
              <a:rPr dirty="0" sz="1600" spc="-5">
                <a:latin typeface="Trebuchet MS"/>
                <a:cs typeface="Trebuchet MS"/>
              </a:rPr>
              <a:t>file </a:t>
            </a:r>
            <a:r>
              <a:rPr dirty="0" sz="1600" spc="-10">
                <a:latin typeface="Trebuchet MS"/>
                <a:cs typeface="Trebuchet MS"/>
              </a:rPr>
              <a:t>that </a:t>
            </a:r>
            <a:r>
              <a:rPr dirty="0" sz="1600" spc="55">
                <a:latin typeface="Trebuchet MS"/>
                <a:cs typeface="Trebuchet MS"/>
              </a:rPr>
              <a:t>is </a:t>
            </a:r>
            <a:r>
              <a:rPr dirty="0" sz="1600" spc="-5">
                <a:latin typeface="Trebuchet MS"/>
                <a:cs typeface="Trebuchet MS"/>
              </a:rPr>
              <a:t>stored, </a:t>
            </a:r>
            <a:r>
              <a:rPr dirty="0" sz="1600" spc="105">
                <a:latin typeface="Trebuchet MS"/>
                <a:cs typeface="Trebuchet MS"/>
              </a:rPr>
              <a:t>which </a:t>
            </a:r>
            <a:r>
              <a:rPr dirty="0" sz="1600" spc="80">
                <a:latin typeface="Trebuchet MS"/>
                <a:cs typeface="Trebuchet MS"/>
              </a:rPr>
              <a:t>can </a:t>
            </a:r>
            <a:r>
              <a:rPr dirty="0" sz="1600" spc="30">
                <a:latin typeface="Trebuchet MS"/>
                <a:cs typeface="Trebuchet MS"/>
              </a:rPr>
              <a:t>be </a:t>
            </a:r>
            <a:r>
              <a:rPr dirty="0" sz="1600" spc="60">
                <a:latin typeface="Trebuchet MS"/>
                <a:cs typeface="Trebuchet MS"/>
              </a:rPr>
              <a:t>used</a:t>
            </a:r>
            <a:r>
              <a:rPr dirty="0" sz="1600" spc="-270">
                <a:latin typeface="Trebuchet MS"/>
                <a:cs typeface="Trebuchet MS"/>
              </a:rPr>
              <a:t> </a:t>
            </a:r>
            <a:r>
              <a:rPr dirty="0" sz="1600" spc="-15">
                <a:latin typeface="Trebuchet MS"/>
                <a:cs typeface="Trebuchet MS"/>
              </a:rPr>
              <a:t>to  </a:t>
            </a:r>
            <a:r>
              <a:rPr dirty="0" sz="1600" spc="15">
                <a:latin typeface="Trebuchet MS"/>
                <a:cs typeface="Trebuchet MS"/>
              </a:rPr>
              <a:t>retrieve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-5">
                <a:latin typeface="Trebuchet MS"/>
                <a:cs typeface="Trebuchet MS"/>
              </a:rPr>
              <a:t>file</a:t>
            </a:r>
            <a:r>
              <a:rPr dirty="0" sz="1600" spc="-220">
                <a:latin typeface="Trebuchet MS"/>
                <a:cs typeface="Trebuchet MS"/>
              </a:rPr>
              <a:t> </a:t>
            </a:r>
            <a:r>
              <a:rPr dirty="0" sz="1600" spc="-40">
                <a:latin typeface="Trebuchet MS"/>
                <a:cs typeface="Trebuchet MS"/>
              </a:rPr>
              <a:t>later.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0395" y="967739"/>
            <a:ext cx="6731508" cy="5401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19836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9886" y="591769"/>
            <a:ext cx="472376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434">
                <a:solidFill>
                  <a:srgbClr val="B3530F"/>
                </a:solidFill>
              </a:rPr>
              <a:t>RETROSPECTIVE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5649848" y="1616099"/>
            <a:ext cx="5059045" cy="2840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3505">
              <a:lnSpc>
                <a:spcPct val="150000"/>
              </a:lnSpc>
              <a:spcBef>
                <a:spcPts val="100"/>
              </a:spcBef>
            </a:pPr>
            <a:r>
              <a:rPr dirty="0" sz="1600" spc="75">
                <a:latin typeface="Georgia"/>
                <a:cs typeface="Georgia"/>
              </a:rPr>
              <a:t>What</a:t>
            </a:r>
            <a:r>
              <a:rPr dirty="0" sz="1600" spc="-130">
                <a:latin typeface="Georgia"/>
                <a:cs typeface="Georgia"/>
              </a:rPr>
              <a:t> </a:t>
            </a:r>
            <a:r>
              <a:rPr dirty="0" sz="1600" spc="85">
                <a:latin typeface="Georgia"/>
                <a:cs typeface="Georgia"/>
              </a:rPr>
              <a:t>went</a:t>
            </a:r>
            <a:r>
              <a:rPr dirty="0" sz="1600" spc="-125">
                <a:latin typeface="Georgia"/>
                <a:cs typeface="Georgia"/>
              </a:rPr>
              <a:t> </a:t>
            </a:r>
            <a:r>
              <a:rPr dirty="0" sz="1600" spc="50">
                <a:latin typeface="Georgia"/>
                <a:cs typeface="Georgia"/>
              </a:rPr>
              <a:t>well:</a:t>
            </a:r>
            <a:r>
              <a:rPr dirty="0" sz="1600" spc="-125">
                <a:latin typeface="Georgia"/>
                <a:cs typeface="Georgia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Team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has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quickly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introduced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all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  </a:t>
            </a:r>
            <a:r>
              <a:rPr dirty="0" sz="1600" spc="60">
                <a:latin typeface="Trebuchet MS"/>
                <a:cs typeface="Trebuchet MS"/>
              </a:rPr>
              <a:t>improvements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and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finished</a:t>
            </a:r>
            <a:r>
              <a:rPr dirty="0" sz="1600" spc="-215">
                <a:latin typeface="Trebuchet MS"/>
                <a:cs typeface="Trebuchet MS"/>
              </a:rPr>
              <a:t> </a:t>
            </a:r>
            <a:r>
              <a:rPr dirty="0" sz="1600" spc="85">
                <a:latin typeface="Trebuchet MS"/>
                <a:cs typeface="Trebuchet MS"/>
              </a:rPr>
              <a:t>working</a:t>
            </a:r>
            <a:r>
              <a:rPr dirty="0" sz="1600" spc="8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on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15">
                <a:latin typeface="Trebuchet MS"/>
                <a:cs typeface="Trebuchet MS"/>
              </a:rPr>
              <a:t>app.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50100"/>
              </a:lnSpc>
              <a:spcBef>
                <a:spcPts val="1005"/>
              </a:spcBef>
            </a:pPr>
            <a:r>
              <a:rPr dirty="0" sz="1600" spc="75">
                <a:latin typeface="Georgia"/>
                <a:cs typeface="Georgia"/>
              </a:rPr>
              <a:t>What</a:t>
            </a:r>
            <a:r>
              <a:rPr dirty="0" sz="1600" spc="-135">
                <a:latin typeface="Georgia"/>
                <a:cs typeface="Georgia"/>
              </a:rPr>
              <a:t> </a:t>
            </a:r>
            <a:r>
              <a:rPr dirty="0" sz="1600" spc="70">
                <a:latin typeface="Georgia"/>
                <a:cs typeface="Georgia"/>
              </a:rPr>
              <a:t>needs</a:t>
            </a:r>
            <a:r>
              <a:rPr dirty="0" sz="1600" spc="-135">
                <a:latin typeface="Georgia"/>
                <a:cs typeface="Georgia"/>
              </a:rPr>
              <a:t> </a:t>
            </a:r>
            <a:r>
              <a:rPr dirty="0" sz="1600" spc="40">
                <a:latin typeface="Georgia"/>
                <a:cs typeface="Georgia"/>
              </a:rPr>
              <a:t>improvement:</a:t>
            </a:r>
            <a:r>
              <a:rPr dirty="0" sz="1600" spc="-130">
                <a:latin typeface="Georgia"/>
                <a:cs typeface="Georgia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The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team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needs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be</a:t>
            </a:r>
            <a:r>
              <a:rPr dirty="0" sz="1600" spc="-21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more  </a:t>
            </a:r>
            <a:r>
              <a:rPr dirty="0" sz="1600" spc="40">
                <a:latin typeface="Trebuchet MS"/>
                <a:cs typeface="Trebuchet MS"/>
              </a:rPr>
              <a:t>ambitious </a:t>
            </a:r>
            <a:r>
              <a:rPr dirty="0" sz="1600" spc="60">
                <a:latin typeface="Trebuchet MS"/>
                <a:cs typeface="Trebuchet MS"/>
              </a:rPr>
              <a:t>with </a:t>
            </a:r>
            <a:r>
              <a:rPr dirty="0" sz="1600" spc="10">
                <a:latin typeface="Trebuchet MS"/>
                <a:cs typeface="Trebuchet MS"/>
              </a:rPr>
              <a:t>future </a:t>
            </a:r>
            <a:r>
              <a:rPr dirty="0" sz="1600">
                <a:latin typeface="Trebuchet MS"/>
                <a:cs typeface="Trebuchet MS"/>
              </a:rPr>
              <a:t>tasks. </a:t>
            </a:r>
            <a:r>
              <a:rPr dirty="0" sz="1600" spc="165">
                <a:latin typeface="Trebuchet MS"/>
                <a:cs typeface="Trebuchet MS"/>
              </a:rPr>
              <a:t>We </a:t>
            </a:r>
            <a:r>
              <a:rPr dirty="0" sz="1600" spc="45">
                <a:latin typeface="Trebuchet MS"/>
                <a:cs typeface="Trebuchet MS"/>
              </a:rPr>
              <a:t>must </a:t>
            </a:r>
            <a:r>
              <a:rPr dirty="0" sz="1600" spc="20">
                <a:latin typeface="Trebuchet MS"/>
                <a:cs typeface="Trebuchet MS"/>
              </a:rPr>
              <a:t>be </a:t>
            </a:r>
            <a:r>
              <a:rPr dirty="0" sz="1600" spc="45">
                <a:latin typeface="Trebuchet MS"/>
                <a:cs typeface="Trebuchet MS"/>
              </a:rPr>
              <a:t>focused </a:t>
            </a:r>
            <a:r>
              <a:rPr dirty="0" sz="1600" spc="90">
                <a:latin typeface="Trebuchet MS"/>
                <a:cs typeface="Trebuchet MS"/>
              </a:rPr>
              <a:t>on  </a:t>
            </a:r>
            <a:r>
              <a:rPr dirty="0" sz="1600" spc="70">
                <a:latin typeface="Trebuchet MS"/>
                <a:cs typeface="Trebuchet MS"/>
              </a:rPr>
              <a:t>adding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100">
                <a:latin typeface="Trebuchet MS"/>
                <a:cs typeface="Trebuchet MS"/>
              </a:rPr>
              <a:t>new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5">
                <a:latin typeface="Trebuchet MS"/>
                <a:cs typeface="Trebuchet MS"/>
              </a:rPr>
              <a:t>features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for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-30">
                <a:latin typeface="Trebuchet MS"/>
                <a:cs typeface="Trebuchet MS"/>
              </a:rPr>
              <a:t>future.</a:t>
            </a:r>
            <a:endParaRPr sz="1600">
              <a:latin typeface="Trebuchet MS"/>
              <a:cs typeface="Trebuchet MS"/>
            </a:endParaRPr>
          </a:p>
          <a:p>
            <a:pPr marL="12700" marR="67310">
              <a:lnSpc>
                <a:spcPct val="150000"/>
              </a:lnSpc>
              <a:spcBef>
                <a:spcPts val="994"/>
              </a:spcBef>
            </a:pPr>
            <a:r>
              <a:rPr dirty="0" sz="1600" spc="40">
                <a:latin typeface="Georgia"/>
                <a:cs typeface="Georgia"/>
              </a:rPr>
              <a:t>Next</a:t>
            </a:r>
            <a:r>
              <a:rPr dirty="0" sz="1600" spc="-130">
                <a:latin typeface="Georgia"/>
                <a:cs typeface="Georgia"/>
              </a:rPr>
              <a:t> </a:t>
            </a:r>
            <a:r>
              <a:rPr dirty="0" sz="1600" spc="15">
                <a:latin typeface="Georgia"/>
                <a:cs typeface="Georgia"/>
              </a:rPr>
              <a:t>Steps:</a:t>
            </a:r>
            <a:r>
              <a:rPr dirty="0" sz="1600" spc="-130">
                <a:latin typeface="Georgia"/>
                <a:cs typeface="Georgia"/>
              </a:rPr>
              <a:t> </a:t>
            </a:r>
            <a:r>
              <a:rPr dirty="0" sz="1600" spc="160">
                <a:latin typeface="Trebuchet MS"/>
                <a:cs typeface="Trebuchet MS"/>
              </a:rPr>
              <a:t>We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plan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review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our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100">
                <a:latin typeface="Trebuchet MS"/>
                <a:cs typeface="Trebuchet MS"/>
              </a:rPr>
              <a:t>app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and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attempt</a:t>
            </a:r>
            <a:r>
              <a:rPr dirty="0" sz="1600" spc="-15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  </a:t>
            </a:r>
            <a:r>
              <a:rPr dirty="0" sz="1600" spc="105">
                <a:latin typeface="Trebuchet MS"/>
                <a:cs typeface="Trebuchet MS"/>
              </a:rPr>
              <a:t>push</a:t>
            </a:r>
            <a:r>
              <a:rPr dirty="0" sz="1600" spc="-390">
                <a:latin typeface="Trebuchet MS"/>
                <a:cs typeface="Trebuchet MS"/>
              </a:rPr>
              <a:t> </a:t>
            </a:r>
            <a:r>
              <a:rPr dirty="0" sz="1600" spc="5">
                <a:latin typeface="Trebuchet MS"/>
                <a:cs typeface="Trebuchet MS"/>
              </a:rPr>
              <a:t>project </a:t>
            </a:r>
            <a:r>
              <a:rPr dirty="0" sz="1600" spc="-10">
                <a:latin typeface="Trebuchet MS"/>
                <a:cs typeface="Trebuchet MS"/>
              </a:rPr>
              <a:t>further.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59668" y="4901184"/>
            <a:ext cx="547116" cy="1956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2952" y="56"/>
            <a:ext cx="6099048" cy="6857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951" y="2055621"/>
            <a:ext cx="5378450" cy="336677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355600" marR="259715" indent="-342900">
              <a:lnSpc>
                <a:spcPts val="2700"/>
              </a:lnSpc>
              <a:spcBef>
                <a:spcPts val="340"/>
              </a:spcBef>
              <a:buSzPct val="120000"/>
              <a:buAutoNum type="arabicPeriod"/>
              <a:tabLst>
                <a:tab pos="354965" algn="l"/>
                <a:tab pos="355600" algn="l"/>
              </a:tabLst>
            </a:pPr>
            <a:r>
              <a:rPr dirty="0" sz="1500" spc="55">
                <a:latin typeface="Trebuchet MS"/>
                <a:cs typeface="Trebuchet MS"/>
              </a:rPr>
              <a:t>Introduction</a:t>
            </a:r>
            <a:r>
              <a:rPr dirty="0" sz="1500" spc="-185">
                <a:latin typeface="Trebuchet MS"/>
                <a:cs typeface="Trebuchet MS"/>
              </a:rPr>
              <a:t> </a:t>
            </a:r>
            <a:r>
              <a:rPr dirty="0" sz="1500" spc="5">
                <a:latin typeface="Trebuchet MS"/>
                <a:cs typeface="Trebuchet MS"/>
              </a:rPr>
              <a:t>of</a:t>
            </a:r>
            <a:r>
              <a:rPr dirty="0" sz="1500" spc="-200">
                <a:latin typeface="Trebuchet MS"/>
                <a:cs typeface="Trebuchet MS"/>
              </a:rPr>
              <a:t> </a:t>
            </a:r>
            <a:r>
              <a:rPr dirty="0" sz="1500" spc="35">
                <a:latin typeface="Trebuchet MS"/>
                <a:cs typeface="Trebuchet MS"/>
              </a:rPr>
              <a:t>reinforcement</a:t>
            </a:r>
            <a:r>
              <a:rPr dirty="0" sz="1500" spc="-220">
                <a:latin typeface="Trebuchet MS"/>
                <a:cs typeface="Trebuchet MS"/>
              </a:rPr>
              <a:t> </a:t>
            </a:r>
            <a:r>
              <a:rPr dirty="0" sz="1500" spc="50">
                <a:latin typeface="Trebuchet MS"/>
                <a:cs typeface="Trebuchet MS"/>
              </a:rPr>
              <a:t>learning</a:t>
            </a:r>
            <a:r>
              <a:rPr dirty="0" sz="1500" spc="-200">
                <a:latin typeface="Trebuchet MS"/>
                <a:cs typeface="Trebuchet MS"/>
              </a:rPr>
              <a:t> </a:t>
            </a:r>
            <a:r>
              <a:rPr dirty="0" sz="1500" spc="-25">
                <a:latin typeface="Trebuchet MS"/>
                <a:cs typeface="Trebuchet MS"/>
              </a:rPr>
              <a:t>to</a:t>
            </a:r>
            <a:r>
              <a:rPr dirty="0" sz="1500" spc="-185">
                <a:latin typeface="Trebuchet MS"/>
                <a:cs typeface="Trebuchet MS"/>
              </a:rPr>
              <a:t> </a:t>
            </a:r>
            <a:r>
              <a:rPr dirty="0" sz="1500" spc="-5">
                <a:latin typeface="Trebuchet MS"/>
                <a:cs typeface="Trebuchet MS"/>
              </a:rPr>
              <a:t>the</a:t>
            </a:r>
            <a:r>
              <a:rPr dirty="0" sz="1500" spc="-195">
                <a:latin typeface="Trebuchet MS"/>
                <a:cs typeface="Trebuchet MS"/>
              </a:rPr>
              <a:t> </a:t>
            </a:r>
            <a:r>
              <a:rPr dirty="0" sz="1500" spc="50">
                <a:latin typeface="Trebuchet MS"/>
                <a:cs typeface="Trebuchet MS"/>
              </a:rPr>
              <a:t>model</a:t>
            </a:r>
            <a:r>
              <a:rPr dirty="0" sz="1500" spc="-180">
                <a:latin typeface="Trebuchet MS"/>
                <a:cs typeface="Trebuchet MS"/>
              </a:rPr>
              <a:t> </a:t>
            </a:r>
            <a:r>
              <a:rPr dirty="0" sz="1500" spc="-215">
                <a:latin typeface="Georgia"/>
                <a:cs typeface="Georgia"/>
              </a:rPr>
              <a:t>–  </a:t>
            </a:r>
            <a:r>
              <a:rPr dirty="0" sz="1500" spc="30">
                <a:latin typeface="Trebuchet MS"/>
                <a:cs typeface="Trebuchet MS"/>
              </a:rPr>
              <a:t>this</a:t>
            </a:r>
            <a:r>
              <a:rPr dirty="0" sz="1500" spc="-165">
                <a:latin typeface="Trebuchet MS"/>
                <a:cs typeface="Trebuchet MS"/>
              </a:rPr>
              <a:t> </a:t>
            </a:r>
            <a:r>
              <a:rPr dirty="0" sz="1500" spc="60">
                <a:latin typeface="Trebuchet MS"/>
                <a:cs typeface="Trebuchet MS"/>
              </a:rPr>
              <a:t>will</a:t>
            </a:r>
            <a:r>
              <a:rPr dirty="0" sz="1500" spc="-185">
                <a:latin typeface="Trebuchet MS"/>
                <a:cs typeface="Trebuchet MS"/>
              </a:rPr>
              <a:t> </a:t>
            </a:r>
            <a:r>
              <a:rPr dirty="0" sz="1500" spc="30">
                <a:latin typeface="Trebuchet MS"/>
                <a:cs typeface="Trebuchet MS"/>
              </a:rPr>
              <a:t>enable</a:t>
            </a:r>
            <a:r>
              <a:rPr dirty="0" sz="1500" spc="-195">
                <a:latin typeface="Trebuchet MS"/>
                <a:cs typeface="Trebuchet MS"/>
              </a:rPr>
              <a:t> </a:t>
            </a:r>
            <a:r>
              <a:rPr dirty="0" sz="1500" spc="35">
                <a:latin typeface="Trebuchet MS"/>
                <a:cs typeface="Trebuchet MS"/>
              </a:rPr>
              <a:t>constant</a:t>
            </a:r>
            <a:r>
              <a:rPr dirty="0" sz="1500" spc="-185">
                <a:latin typeface="Trebuchet MS"/>
                <a:cs typeface="Trebuchet MS"/>
              </a:rPr>
              <a:t> </a:t>
            </a:r>
            <a:r>
              <a:rPr dirty="0" sz="1500" spc="55">
                <a:latin typeface="Trebuchet MS"/>
                <a:cs typeface="Trebuchet MS"/>
              </a:rPr>
              <a:t>improvement</a:t>
            </a:r>
            <a:r>
              <a:rPr dirty="0" sz="1500" spc="-190">
                <a:latin typeface="Trebuchet MS"/>
                <a:cs typeface="Trebuchet MS"/>
              </a:rPr>
              <a:t> </a:t>
            </a:r>
            <a:r>
              <a:rPr dirty="0" sz="1500" spc="5">
                <a:latin typeface="Trebuchet MS"/>
                <a:cs typeface="Trebuchet MS"/>
              </a:rPr>
              <a:t>of</a:t>
            </a:r>
            <a:r>
              <a:rPr dirty="0" sz="1500" spc="-190">
                <a:latin typeface="Trebuchet MS"/>
                <a:cs typeface="Trebuchet MS"/>
              </a:rPr>
              <a:t> </a:t>
            </a:r>
            <a:r>
              <a:rPr dirty="0" sz="1500" spc="70">
                <a:latin typeface="Trebuchet MS"/>
                <a:cs typeface="Trebuchet MS"/>
              </a:rPr>
              <a:t>accuracy</a:t>
            </a:r>
            <a:r>
              <a:rPr dirty="0" sz="1500" spc="-225">
                <a:latin typeface="Trebuchet MS"/>
                <a:cs typeface="Trebuchet MS"/>
              </a:rPr>
              <a:t> </a:t>
            </a:r>
            <a:r>
              <a:rPr dirty="0" sz="1500" spc="30">
                <a:latin typeface="Trebuchet MS"/>
                <a:cs typeface="Trebuchet MS"/>
              </a:rPr>
              <a:t>for  </a:t>
            </a:r>
            <a:r>
              <a:rPr dirty="0" sz="1500" spc="95">
                <a:latin typeface="Trebuchet MS"/>
                <a:cs typeface="Trebuchet MS"/>
              </a:rPr>
              <a:t>any</a:t>
            </a:r>
            <a:r>
              <a:rPr dirty="0" sz="1500" spc="-195">
                <a:latin typeface="Trebuchet MS"/>
                <a:cs typeface="Trebuchet MS"/>
              </a:rPr>
              <a:t> </a:t>
            </a:r>
            <a:r>
              <a:rPr dirty="0" sz="1500" spc="50">
                <a:latin typeface="Trebuchet MS"/>
                <a:cs typeface="Trebuchet MS"/>
              </a:rPr>
              <a:t>given</a:t>
            </a:r>
            <a:r>
              <a:rPr dirty="0" sz="1500" spc="-190">
                <a:latin typeface="Trebuchet MS"/>
                <a:cs typeface="Trebuchet MS"/>
              </a:rPr>
              <a:t> </a:t>
            </a:r>
            <a:r>
              <a:rPr dirty="0" sz="1500" spc="35">
                <a:latin typeface="Trebuchet MS"/>
                <a:cs typeface="Trebuchet MS"/>
              </a:rPr>
              <a:t>individual.</a:t>
            </a:r>
            <a:endParaRPr sz="15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46300"/>
              </a:lnSpc>
              <a:spcBef>
                <a:spcPts val="355"/>
              </a:spcBef>
              <a:buSzPct val="120000"/>
              <a:buAutoNum type="arabicPeriod"/>
              <a:tabLst>
                <a:tab pos="354965" algn="l"/>
                <a:tab pos="355600" algn="l"/>
              </a:tabLst>
            </a:pPr>
            <a:r>
              <a:rPr dirty="0" sz="1500" spc="55">
                <a:latin typeface="Trebuchet MS"/>
                <a:cs typeface="Trebuchet MS"/>
              </a:rPr>
              <a:t>Introduction </a:t>
            </a:r>
            <a:r>
              <a:rPr dirty="0" sz="1500" spc="5">
                <a:latin typeface="Trebuchet MS"/>
                <a:cs typeface="Trebuchet MS"/>
              </a:rPr>
              <a:t>of </a:t>
            </a:r>
            <a:r>
              <a:rPr dirty="0" sz="1500" spc="55">
                <a:latin typeface="Trebuchet MS"/>
                <a:cs typeface="Trebuchet MS"/>
              </a:rPr>
              <a:t>video </a:t>
            </a:r>
            <a:r>
              <a:rPr dirty="0" sz="1500" spc="50">
                <a:latin typeface="Trebuchet MS"/>
                <a:cs typeface="Trebuchet MS"/>
              </a:rPr>
              <a:t>conferencing </a:t>
            </a:r>
            <a:r>
              <a:rPr dirty="0" sz="1500" spc="55">
                <a:latin typeface="Trebuchet MS"/>
                <a:cs typeface="Trebuchet MS"/>
              </a:rPr>
              <a:t>with </a:t>
            </a:r>
            <a:r>
              <a:rPr dirty="0" sz="1500" spc="25">
                <a:latin typeface="Trebuchet MS"/>
                <a:cs typeface="Trebuchet MS"/>
              </a:rPr>
              <a:t>mental health  </a:t>
            </a:r>
            <a:r>
              <a:rPr dirty="0" sz="1500" spc="50">
                <a:latin typeface="Trebuchet MS"/>
                <a:cs typeface="Trebuchet MS"/>
              </a:rPr>
              <a:t>professional</a:t>
            </a:r>
            <a:r>
              <a:rPr dirty="0" sz="1500" spc="-185">
                <a:latin typeface="Trebuchet MS"/>
                <a:cs typeface="Trebuchet MS"/>
              </a:rPr>
              <a:t> </a:t>
            </a:r>
            <a:r>
              <a:rPr dirty="0" sz="1500" spc="-215">
                <a:latin typeface="Georgia"/>
                <a:cs typeface="Georgia"/>
              </a:rPr>
              <a:t>–</a:t>
            </a:r>
            <a:r>
              <a:rPr dirty="0" sz="1500" spc="-105">
                <a:latin typeface="Georgia"/>
                <a:cs typeface="Georgia"/>
              </a:rPr>
              <a:t> </a:t>
            </a:r>
            <a:r>
              <a:rPr dirty="0" sz="1500" spc="-5">
                <a:latin typeface="Trebuchet MS"/>
                <a:cs typeface="Trebuchet MS"/>
              </a:rPr>
              <a:t>the</a:t>
            </a:r>
            <a:r>
              <a:rPr dirty="0" sz="1500" spc="-180">
                <a:latin typeface="Trebuchet MS"/>
                <a:cs typeface="Trebuchet MS"/>
              </a:rPr>
              <a:t> </a:t>
            </a:r>
            <a:r>
              <a:rPr dirty="0" sz="1500" spc="95">
                <a:latin typeface="Trebuchet MS"/>
                <a:cs typeface="Trebuchet MS"/>
              </a:rPr>
              <a:t>app</a:t>
            </a:r>
            <a:r>
              <a:rPr dirty="0" sz="1500" spc="-185">
                <a:latin typeface="Trebuchet MS"/>
                <a:cs typeface="Trebuchet MS"/>
              </a:rPr>
              <a:t> </a:t>
            </a:r>
            <a:r>
              <a:rPr dirty="0" sz="1500" spc="75">
                <a:latin typeface="Trebuchet MS"/>
                <a:cs typeface="Trebuchet MS"/>
              </a:rPr>
              <a:t>should</a:t>
            </a:r>
            <a:r>
              <a:rPr dirty="0" sz="1500" spc="-185">
                <a:latin typeface="Trebuchet MS"/>
                <a:cs typeface="Trebuchet MS"/>
              </a:rPr>
              <a:t> </a:t>
            </a:r>
            <a:r>
              <a:rPr dirty="0" sz="1500" spc="30">
                <a:latin typeface="Trebuchet MS"/>
                <a:cs typeface="Trebuchet MS"/>
              </a:rPr>
              <a:t>strive</a:t>
            </a:r>
            <a:r>
              <a:rPr dirty="0" sz="1500" spc="-180">
                <a:latin typeface="Trebuchet MS"/>
                <a:cs typeface="Trebuchet MS"/>
              </a:rPr>
              <a:t> </a:t>
            </a:r>
            <a:r>
              <a:rPr dirty="0" sz="1500" spc="-25">
                <a:latin typeface="Trebuchet MS"/>
                <a:cs typeface="Trebuchet MS"/>
              </a:rPr>
              <a:t>to</a:t>
            </a:r>
            <a:r>
              <a:rPr dirty="0" sz="1500" spc="-195">
                <a:latin typeface="Trebuchet MS"/>
                <a:cs typeface="Trebuchet MS"/>
              </a:rPr>
              <a:t> </a:t>
            </a:r>
            <a:r>
              <a:rPr dirty="0" sz="1500" spc="40">
                <a:latin typeface="Trebuchet MS"/>
                <a:cs typeface="Trebuchet MS"/>
              </a:rPr>
              <a:t>become</a:t>
            </a:r>
            <a:r>
              <a:rPr dirty="0" sz="1500" spc="-195">
                <a:latin typeface="Trebuchet MS"/>
                <a:cs typeface="Trebuchet MS"/>
              </a:rPr>
              <a:t> </a:t>
            </a:r>
            <a:r>
              <a:rPr dirty="0" sz="1500" spc="45">
                <a:latin typeface="Trebuchet MS"/>
                <a:cs typeface="Trebuchet MS"/>
              </a:rPr>
              <a:t>one</a:t>
            </a:r>
            <a:r>
              <a:rPr dirty="0" sz="1500" spc="-200">
                <a:latin typeface="Trebuchet MS"/>
                <a:cs typeface="Trebuchet MS"/>
              </a:rPr>
              <a:t> </a:t>
            </a:r>
            <a:r>
              <a:rPr dirty="0" sz="1500" spc="40">
                <a:latin typeface="Trebuchet MS"/>
                <a:cs typeface="Trebuchet MS"/>
              </a:rPr>
              <a:t>stop  </a:t>
            </a:r>
            <a:r>
              <a:rPr dirty="0" sz="1500" spc="95">
                <a:latin typeface="Trebuchet MS"/>
                <a:cs typeface="Trebuchet MS"/>
              </a:rPr>
              <a:t>shop</a:t>
            </a:r>
            <a:r>
              <a:rPr dirty="0" sz="1500" spc="-190">
                <a:latin typeface="Trebuchet MS"/>
                <a:cs typeface="Trebuchet MS"/>
              </a:rPr>
              <a:t> </a:t>
            </a:r>
            <a:r>
              <a:rPr dirty="0" sz="1500" spc="30">
                <a:latin typeface="Trebuchet MS"/>
                <a:cs typeface="Trebuchet MS"/>
              </a:rPr>
              <a:t>for</a:t>
            </a:r>
            <a:r>
              <a:rPr dirty="0" sz="1500" spc="-195">
                <a:latin typeface="Trebuchet MS"/>
                <a:cs typeface="Trebuchet MS"/>
              </a:rPr>
              <a:t> </a:t>
            </a:r>
            <a:r>
              <a:rPr dirty="0" sz="1500" spc="45">
                <a:latin typeface="Trebuchet MS"/>
                <a:cs typeface="Trebuchet MS"/>
              </a:rPr>
              <a:t>people</a:t>
            </a:r>
            <a:r>
              <a:rPr dirty="0" sz="1500" spc="-190">
                <a:latin typeface="Trebuchet MS"/>
                <a:cs typeface="Trebuchet MS"/>
              </a:rPr>
              <a:t> </a:t>
            </a:r>
            <a:r>
              <a:rPr dirty="0" sz="1500" spc="-25">
                <a:latin typeface="Trebuchet MS"/>
                <a:cs typeface="Trebuchet MS"/>
              </a:rPr>
              <a:t>to</a:t>
            </a:r>
            <a:r>
              <a:rPr dirty="0" sz="1500" spc="-180">
                <a:latin typeface="Trebuchet MS"/>
                <a:cs typeface="Trebuchet MS"/>
              </a:rPr>
              <a:t> </a:t>
            </a:r>
            <a:r>
              <a:rPr dirty="0" sz="1500" spc="50">
                <a:latin typeface="Trebuchet MS"/>
                <a:cs typeface="Trebuchet MS"/>
              </a:rPr>
              <a:t>diagnose</a:t>
            </a:r>
            <a:r>
              <a:rPr dirty="0" sz="1500" spc="-200">
                <a:latin typeface="Trebuchet MS"/>
                <a:cs typeface="Trebuchet MS"/>
              </a:rPr>
              <a:t> </a:t>
            </a:r>
            <a:r>
              <a:rPr dirty="0" sz="1500" spc="85">
                <a:latin typeface="Trebuchet MS"/>
                <a:cs typeface="Trebuchet MS"/>
              </a:rPr>
              <a:t>and</a:t>
            </a:r>
            <a:r>
              <a:rPr dirty="0" sz="1500" spc="-190">
                <a:latin typeface="Trebuchet MS"/>
                <a:cs typeface="Trebuchet MS"/>
              </a:rPr>
              <a:t> </a:t>
            </a:r>
            <a:r>
              <a:rPr dirty="0" sz="1500" spc="55">
                <a:latin typeface="Trebuchet MS"/>
                <a:cs typeface="Trebuchet MS"/>
              </a:rPr>
              <a:t>solve</a:t>
            </a:r>
            <a:r>
              <a:rPr dirty="0" sz="1500" spc="-175">
                <a:latin typeface="Trebuchet MS"/>
                <a:cs typeface="Trebuchet MS"/>
              </a:rPr>
              <a:t> </a:t>
            </a:r>
            <a:r>
              <a:rPr dirty="0" sz="1500" spc="15">
                <a:latin typeface="Trebuchet MS"/>
                <a:cs typeface="Trebuchet MS"/>
              </a:rPr>
              <a:t>their</a:t>
            </a:r>
            <a:r>
              <a:rPr dirty="0" sz="1500" spc="-170">
                <a:latin typeface="Trebuchet MS"/>
                <a:cs typeface="Trebuchet MS"/>
              </a:rPr>
              <a:t> </a:t>
            </a:r>
            <a:r>
              <a:rPr dirty="0" sz="1500" spc="25">
                <a:latin typeface="Trebuchet MS"/>
                <a:cs typeface="Trebuchet MS"/>
              </a:rPr>
              <a:t>mental</a:t>
            </a:r>
            <a:r>
              <a:rPr dirty="0" sz="1500" spc="-185">
                <a:latin typeface="Trebuchet MS"/>
                <a:cs typeface="Trebuchet MS"/>
              </a:rPr>
              <a:t> </a:t>
            </a:r>
            <a:r>
              <a:rPr dirty="0" sz="1500" spc="25">
                <a:latin typeface="Trebuchet MS"/>
                <a:cs typeface="Trebuchet MS"/>
              </a:rPr>
              <a:t>health  </a:t>
            </a:r>
            <a:r>
              <a:rPr dirty="0" sz="1500" spc="50">
                <a:latin typeface="Trebuchet MS"/>
                <a:cs typeface="Trebuchet MS"/>
              </a:rPr>
              <a:t>issues</a:t>
            </a:r>
            <a:endParaRPr sz="1500">
              <a:latin typeface="Trebuchet MS"/>
              <a:cs typeface="Trebuchet MS"/>
            </a:endParaRPr>
          </a:p>
          <a:p>
            <a:pPr marL="355600" marR="316865" indent="-342900">
              <a:lnSpc>
                <a:spcPct val="138900"/>
              </a:lnSpc>
              <a:spcBef>
                <a:spcPts val="770"/>
              </a:spcBef>
              <a:buSzPct val="120000"/>
              <a:buAutoNum type="arabicPeriod"/>
              <a:tabLst>
                <a:tab pos="354965" algn="l"/>
                <a:tab pos="355600" algn="l"/>
              </a:tabLst>
            </a:pPr>
            <a:r>
              <a:rPr dirty="0" sz="1500" spc="40">
                <a:latin typeface="Trebuchet MS"/>
                <a:cs typeface="Trebuchet MS"/>
              </a:rPr>
              <a:t>Posting</a:t>
            </a:r>
            <a:r>
              <a:rPr dirty="0" sz="1500" spc="-185">
                <a:latin typeface="Trebuchet MS"/>
                <a:cs typeface="Trebuchet MS"/>
              </a:rPr>
              <a:t> </a:t>
            </a:r>
            <a:r>
              <a:rPr dirty="0" sz="1500" spc="95">
                <a:latin typeface="Trebuchet MS"/>
                <a:cs typeface="Trebuchet MS"/>
              </a:rPr>
              <a:t>app</a:t>
            </a:r>
            <a:r>
              <a:rPr dirty="0" sz="1500" spc="-185">
                <a:latin typeface="Trebuchet MS"/>
                <a:cs typeface="Trebuchet MS"/>
              </a:rPr>
              <a:t> </a:t>
            </a:r>
            <a:r>
              <a:rPr dirty="0" sz="1500" spc="85">
                <a:latin typeface="Trebuchet MS"/>
                <a:cs typeface="Trebuchet MS"/>
              </a:rPr>
              <a:t>on</a:t>
            </a:r>
            <a:r>
              <a:rPr dirty="0" sz="1500" spc="-190">
                <a:latin typeface="Trebuchet MS"/>
                <a:cs typeface="Trebuchet MS"/>
              </a:rPr>
              <a:t> </a:t>
            </a:r>
            <a:r>
              <a:rPr dirty="0" sz="1500" spc="20">
                <a:latin typeface="Trebuchet MS"/>
                <a:cs typeface="Trebuchet MS"/>
              </a:rPr>
              <a:t>google</a:t>
            </a:r>
            <a:r>
              <a:rPr dirty="0" sz="1500" spc="-204">
                <a:latin typeface="Trebuchet MS"/>
                <a:cs typeface="Trebuchet MS"/>
              </a:rPr>
              <a:t> </a:t>
            </a:r>
            <a:r>
              <a:rPr dirty="0" sz="1500" spc="80">
                <a:latin typeface="Trebuchet MS"/>
                <a:cs typeface="Trebuchet MS"/>
              </a:rPr>
              <a:t>play</a:t>
            </a:r>
            <a:r>
              <a:rPr dirty="0" sz="1500" spc="-195">
                <a:latin typeface="Trebuchet MS"/>
                <a:cs typeface="Trebuchet MS"/>
              </a:rPr>
              <a:t> </a:t>
            </a:r>
            <a:r>
              <a:rPr dirty="0" sz="1500" spc="85">
                <a:latin typeface="Trebuchet MS"/>
                <a:cs typeface="Trebuchet MS"/>
              </a:rPr>
              <a:t>and</a:t>
            </a:r>
            <a:r>
              <a:rPr dirty="0" sz="1500" spc="-190">
                <a:latin typeface="Trebuchet MS"/>
                <a:cs typeface="Trebuchet MS"/>
              </a:rPr>
              <a:t> </a:t>
            </a:r>
            <a:r>
              <a:rPr dirty="0" sz="1500" spc="95">
                <a:latin typeface="Trebuchet MS"/>
                <a:cs typeface="Trebuchet MS"/>
              </a:rPr>
              <a:t>app</a:t>
            </a:r>
            <a:r>
              <a:rPr dirty="0" sz="1500" spc="-195">
                <a:latin typeface="Trebuchet MS"/>
                <a:cs typeface="Trebuchet MS"/>
              </a:rPr>
              <a:t> </a:t>
            </a:r>
            <a:r>
              <a:rPr dirty="0" sz="1500" spc="20">
                <a:latin typeface="Trebuchet MS"/>
                <a:cs typeface="Trebuchet MS"/>
              </a:rPr>
              <a:t>store</a:t>
            </a:r>
            <a:r>
              <a:rPr dirty="0" sz="1500" spc="-175">
                <a:latin typeface="Trebuchet MS"/>
                <a:cs typeface="Trebuchet MS"/>
              </a:rPr>
              <a:t> </a:t>
            </a:r>
            <a:r>
              <a:rPr dirty="0" sz="1500" spc="-215">
                <a:latin typeface="Georgia"/>
                <a:cs typeface="Georgia"/>
              </a:rPr>
              <a:t>–</a:t>
            </a:r>
            <a:r>
              <a:rPr dirty="0" sz="1500" spc="-105">
                <a:latin typeface="Georgia"/>
                <a:cs typeface="Georgia"/>
              </a:rPr>
              <a:t> </a:t>
            </a:r>
            <a:r>
              <a:rPr dirty="0" sz="1500" spc="20">
                <a:latin typeface="Trebuchet MS"/>
                <a:cs typeface="Trebuchet MS"/>
              </a:rPr>
              <a:t>release</a:t>
            </a:r>
            <a:r>
              <a:rPr dirty="0" sz="1500" spc="-204">
                <a:latin typeface="Trebuchet MS"/>
                <a:cs typeface="Trebuchet MS"/>
              </a:rPr>
              <a:t> </a:t>
            </a:r>
            <a:r>
              <a:rPr dirty="0" sz="1500" spc="-5">
                <a:latin typeface="Trebuchet MS"/>
                <a:cs typeface="Trebuchet MS"/>
              </a:rPr>
              <a:t>the  </a:t>
            </a:r>
            <a:r>
              <a:rPr dirty="0" sz="1500" spc="95">
                <a:latin typeface="Trebuchet MS"/>
                <a:cs typeface="Trebuchet MS"/>
              </a:rPr>
              <a:t>app</a:t>
            </a:r>
            <a:r>
              <a:rPr dirty="0" sz="1500" spc="-190">
                <a:latin typeface="Trebuchet MS"/>
                <a:cs typeface="Trebuchet MS"/>
              </a:rPr>
              <a:t> </a:t>
            </a:r>
            <a:r>
              <a:rPr dirty="0" sz="1500" spc="-25">
                <a:latin typeface="Trebuchet MS"/>
                <a:cs typeface="Trebuchet MS"/>
              </a:rPr>
              <a:t>to</a:t>
            </a:r>
            <a:r>
              <a:rPr dirty="0" sz="1500" spc="-195">
                <a:latin typeface="Trebuchet MS"/>
                <a:cs typeface="Trebuchet MS"/>
              </a:rPr>
              <a:t> </a:t>
            </a:r>
            <a:r>
              <a:rPr dirty="0" sz="1500" spc="-5">
                <a:latin typeface="Trebuchet MS"/>
                <a:cs typeface="Trebuchet MS"/>
              </a:rPr>
              <a:t>the</a:t>
            </a:r>
            <a:r>
              <a:rPr dirty="0" sz="1500" spc="-180">
                <a:latin typeface="Trebuchet MS"/>
                <a:cs typeface="Trebuchet MS"/>
              </a:rPr>
              <a:t> </a:t>
            </a:r>
            <a:r>
              <a:rPr dirty="0" sz="1500" spc="60">
                <a:latin typeface="Trebuchet MS"/>
                <a:cs typeface="Trebuchet MS"/>
              </a:rPr>
              <a:t>public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358521"/>
            <a:ext cx="6118860" cy="13290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3675">
              <a:lnSpc>
                <a:spcPts val="5130"/>
              </a:lnSpc>
              <a:spcBef>
                <a:spcPts val="100"/>
              </a:spcBef>
            </a:pPr>
            <a:r>
              <a:rPr dirty="0" sz="4500" spc="210"/>
              <a:t>Plans</a:t>
            </a:r>
            <a:r>
              <a:rPr dirty="0" sz="4500" spc="-605"/>
              <a:t> </a:t>
            </a:r>
            <a:r>
              <a:rPr dirty="0" sz="4500" spc="100"/>
              <a:t>for</a:t>
            </a:r>
            <a:r>
              <a:rPr dirty="0" sz="4500" spc="-590"/>
              <a:t> </a:t>
            </a:r>
            <a:r>
              <a:rPr dirty="0" sz="4500" spc="40"/>
              <a:t>future</a:t>
            </a:r>
            <a:endParaRPr sz="4500"/>
          </a:p>
          <a:p>
            <a:pPr marL="12700">
              <a:lnSpc>
                <a:spcPts val="5130"/>
              </a:lnSpc>
              <a:tabLst>
                <a:tab pos="6105525" algn="l"/>
              </a:tabLst>
            </a:pPr>
            <a:r>
              <a:rPr dirty="0" u="sng" sz="4500" spc="-57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4500" spc="-7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sng" sz="4500" spc="175">
                <a:uFill>
                  <a:solidFill>
                    <a:srgbClr val="000000"/>
                  </a:solidFill>
                </a:uFill>
              </a:rPr>
              <a:t>improvement	</a:t>
            </a:r>
            <a:endParaRPr sz="45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8063" y="1416558"/>
            <a:ext cx="30397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465"/>
              <a:t>THANK</a:t>
            </a:r>
            <a:r>
              <a:rPr dirty="0" sz="4000" spc="-555"/>
              <a:t> </a:t>
            </a:r>
            <a:r>
              <a:rPr dirty="0" sz="4000" spc="310"/>
              <a:t>YOU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5445252" y="292608"/>
            <a:ext cx="6298692" cy="6272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89077" y="376960"/>
            <a:ext cx="3230532" cy="789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89277" y="2299842"/>
            <a:ext cx="2735580" cy="1391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14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4"/>
              </a:rPr>
              <a:t>Wiki</a:t>
            </a:r>
            <a:r>
              <a:rPr dirty="0" u="heavy" sz="1800" spc="-229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dirty="0" u="heavy" sz="1800" spc="4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4"/>
              </a:rPr>
              <a:t>page</a:t>
            </a:r>
            <a:r>
              <a:rPr dirty="0" u="heavy" sz="1800" spc="-24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dirty="0" u="heavy" sz="1800" spc="8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4"/>
              </a:rPr>
              <a:t>link</a:t>
            </a:r>
            <a:endParaRPr sz="1800">
              <a:latin typeface="Trebuchet MS"/>
              <a:cs typeface="Trebuchet MS"/>
            </a:endParaRPr>
          </a:p>
          <a:p>
            <a:pPr marL="27940" marR="5080" indent="-15240">
              <a:lnSpc>
                <a:spcPts val="4300"/>
              </a:lnSpc>
              <a:spcBef>
                <a:spcPts val="495"/>
              </a:spcBef>
            </a:pPr>
            <a:r>
              <a:rPr dirty="0" u="heavy" sz="1800" spc="5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5"/>
              </a:rPr>
              <a:t>Updated</a:t>
            </a:r>
            <a:r>
              <a:rPr dirty="0" u="heavy" sz="1800" spc="-26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dirty="0" u="heavy" sz="1800" spc="7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5"/>
              </a:rPr>
              <a:t>Technical</a:t>
            </a:r>
            <a:r>
              <a:rPr dirty="0" u="heavy" sz="1800" spc="-25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dirty="0" u="heavy" sz="1800" spc="6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5"/>
              </a:rPr>
              <a:t>Paper </a:t>
            </a:r>
            <a:r>
              <a:rPr dirty="0" sz="1800" spc="65">
                <a:latin typeface="Trebuchet MS"/>
                <a:cs typeface="Trebuchet MS"/>
              </a:rPr>
              <a:t> </a:t>
            </a:r>
            <a:r>
              <a:rPr dirty="0" u="heavy" sz="1800" spc="7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6"/>
              </a:rPr>
              <a:t>Deployment</a:t>
            </a:r>
            <a:r>
              <a:rPr dirty="0" u="heavy" sz="1800" spc="-25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dirty="0" u="heavy" sz="1800" spc="10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6"/>
              </a:rPr>
              <a:t>Manual</a:t>
            </a:r>
            <a:r>
              <a:rPr dirty="0" u="heavy" sz="1800" spc="-254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dirty="0" u="heavy" sz="1800" spc="12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6"/>
              </a:rPr>
              <a:t>Link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93635" y="0"/>
            <a:ext cx="5198364" cy="6857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6267" y="797509"/>
            <a:ext cx="4659630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270"/>
              <a:t>PROJECT</a:t>
            </a:r>
            <a:r>
              <a:rPr dirty="0" sz="3100" spc="-409"/>
              <a:t> </a:t>
            </a:r>
            <a:r>
              <a:rPr dirty="0" sz="3100" spc="315"/>
              <a:t>DESCRIPTION</a:t>
            </a:r>
            <a:endParaRPr sz="3100"/>
          </a:p>
        </p:txBody>
      </p:sp>
      <p:sp>
        <p:nvSpPr>
          <p:cNvPr id="5" name="object 5"/>
          <p:cNvSpPr txBox="1"/>
          <p:nvPr/>
        </p:nvSpPr>
        <p:spPr>
          <a:xfrm>
            <a:off x="1633220" y="1495704"/>
            <a:ext cx="4812665" cy="446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4925">
              <a:lnSpc>
                <a:spcPct val="140000"/>
              </a:lnSpc>
              <a:spcBef>
                <a:spcPts val="100"/>
              </a:spcBef>
            </a:pPr>
            <a:r>
              <a:rPr dirty="0" sz="1600" spc="160">
                <a:latin typeface="Trebuchet MS"/>
                <a:cs typeface="Trebuchet MS"/>
              </a:rPr>
              <a:t>We </a:t>
            </a:r>
            <a:r>
              <a:rPr dirty="0" sz="1600" spc="25">
                <a:latin typeface="Trebuchet MS"/>
                <a:cs typeface="Trebuchet MS"/>
              </a:rPr>
              <a:t>are </a:t>
            </a:r>
            <a:r>
              <a:rPr dirty="0" sz="1600" spc="55">
                <a:latin typeface="Trebuchet MS"/>
                <a:cs typeface="Trebuchet MS"/>
              </a:rPr>
              <a:t>developing </a:t>
            </a:r>
            <a:r>
              <a:rPr dirty="0" sz="1600" spc="65">
                <a:latin typeface="Trebuchet MS"/>
                <a:cs typeface="Trebuchet MS"/>
              </a:rPr>
              <a:t>depression </a:t>
            </a:r>
            <a:r>
              <a:rPr dirty="0" sz="1600" spc="15">
                <a:latin typeface="Trebuchet MS"/>
                <a:cs typeface="Trebuchet MS"/>
              </a:rPr>
              <a:t>detection </a:t>
            </a:r>
            <a:r>
              <a:rPr dirty="0" sz="1600" spc="50">
                <a:latin typeface="Trebuchet MS"/>
                <a:cs typeface="Trebuchet MS"/>
              </a:rPr>
              <a:t>system  </a:t>
            </a:r>
            <a:r>
              <a:rPr dirty="0" sz="1600" spc="-15">
                <a:latin typeface="Trebuchet MS"/>
                <a:cs typeface="Trebuchet MS"/>
              </a:rPr>
              <a:t>that </a:t>
            </a:r>
            <a:r>
              <a:rPr dirty="0" sz="1600" spc="50">
                <a:latin typeface="Trebuchet MS"/>
                <a:cs typeface="Trebuchet MS"/>
              </a:rPr>
              <a:t>uses </a:t>
            </a:r>
            <a:r>
              <a:rPr dirty="0" sz="1600" spc="15">
                <a:latin typeface="Trebuchet MS"/>
                <a:cs typeface="Trebuchet MS"/>
              </a:rPr>
              <a:t>artificial </a:t>
            </a:r>
            <a:r>
              <a:rPr dirty="0" sz="1600" spc="20">
                <a:latin typeface="Trebuchet MS"/>
                <a:cs typeface="Trebuchet MS"/>
              </a:rPr>
              <a:t>intelligence </a:t>
            </a:r>
            <a:r>
              <a:rPr dirty="0" sz="1600" spc="55">
                <a:latin typeface="Trebuchet MS"/>
                <a:cs typeface="Trebuchet MS"/>
              </a:rPr>
              <a:t>model </a:t>
            </a:r>
            <a:r>
              <a:rPr dirty="0" sz="1600" spc="-20">
                <a:latin typeface="Trebuchet MS"/>
                <a:cs typeface="Trebuchet MS"/>
              </a:rPr>
              <a:t>to </a:t>
            </a:r>
            <a:r>
              <a:rPr dirty="0" sz="1600" spc="55">
                <a:latin typeface="Trebuchet MS"/>
                <a:cs typeface="Trebuchet MS"/>
              </a:rPr>
              <a:t>analyze  </a:t>
            </a:r>
            <a:r>
              <a:rPr dirty="0" sz="1600" spc="50">
                <a:latin typeface="Georgia"/>
                <a:cs typeface="Georgia"/>
              </a:rPr>
              <a:t>person’s </a:t>
            </a:r>
            <a:r>
              <a:rPr dirty="0" sz="1600" spc="70">
                <a:latin typeface="Georgia"/>
                <a:cs typeface="Georgia"/>
              </a:rPr>
              <a:t>face </a:t>
            </a:r>
            <a:r>
              <a:rPr dirty="0" sz="1600" spc="60">
                <a:latin typeface="Georgia"/>
                <a:cs typeface="Georgia"/>
              </a:rPr>
              <a:t>with </a:t>
            </a:r>
            <a:r>
              <a:rPr dirty="0" sz="1600" spc="35">
                <a:latin typeface="Georgia"/>
                <a:cs typeface="Georgia"/>
              </a:rPr>
              <a:t>images </a:t>
            </a:r>
            <a:r>
              <a:rPr dirty="0" sz="1600" spc="50">
                <a:latin typeface="Georgia"/>
                <a:cs typeface="Georgia"/>
              </a:rPr>
              <a:t>or current mood </a:t>
            </a:r>
            <a:r>
              <a:rPr dirty="0" sz="1600" spc="60">
                <a:latin typeface="Georgia"/>
                <a:cs typeface="Georgia"/>
              </a:rPr>
              <a:t>with  </a:t>
            </a:r>
            <a:r>
              <a:rPr dirty="0" sz="1600" spc="-75">
                <a:latin typeface="Trebuchet MS"/>
                <a:cs typeface="Trebuchet MS"/>
              </a:rPr>
              <a:t>text, </a:t>
            </a:r>
            <a:r>
              <a:rPr dirty="0" sz="1600" spc="-20">
                <a:latin typeface="Trebuchet MS"/>
                <a:cs typeface="Trebuchet MS"/>
              </a:rPr>
              <a:t>to </a:t>
            </a:r>
            <a:r>
              <a:rPr dirty="0" sz="1600" spc="60">
                <a:latin typeface="Trebuchet MS"/>
                <a:cs typeface="Trebuchet MS"/>
              </a:rPr>
              <a:t>help </a:t>
            </a:r>
            <a:r>
              <a:rPr dirty="0" sz="1600" spc="55">
                <a:latin typeface="Trebuchet MS"/>
                <a:cs typeface="Trebuchet MS"/>
              </a:rPr>
              <a:t>find </a:t>
            </a:r>
            <a:r>
              <a:rPr dirty="0" sz="1600" spc="65">
                <a:latin typeface="Trebuchet MS"/>
                <a:cs typeface="Trebuchet MS"/>
              </a:rPr>
              <a:t>depression </a:t>
            </a:r>
            <a:r>
              <a:rPr dirty="0" sz="1600" spc="20">
                <a:latin typeface="Trebuchet MS"/>
                <a:cs typeface="Trebuchet MS"/>
              </a:rPr>
              <a:t>sings. </a:t>
            </a:r>
            <a:r>
              <a:rPr dirty="0" sz="1600" spc="105">
                <a:latin typeface="Trebuchet MS"/>
                <a:cs typeface="Trebuchet MS"/>
              </a:rPr>
              <a:t>Our </a:t>
            </a:r>
            <a:r>
              <a:rPr dirty="0" sz="1600" spc="15">
                <a:latin typeface="Trebuchet MS"/>
                <a:cs typeface="Trebuchet MS"/>
              </a:rPr>
              <a:t>detection  </a:t>
            </a:r>
            <a:r>
              <a:rPr dirty="0" sz="1600" spc="50">
                <a:latin typeface="Trebuchet MS"/>
                <a:cs typeface="Trebuchet MS"/>
              </a:rPr>
              <a:t>system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is</a:t>
            </a:r>
            <a:r>
              <a:rPr dirty="0" sz="1600" spc="-225">
                <a:latin typeface="Trebuchet MS"/>
                <a:cs typeface="Trebuchet MS"/>
              </a:rPr>
              <a:t> </a:t>
            </a:r>
            <a:r>
              <a:rPr dirty="0" sz="1600" spc="35">
                <a:latin typeface="Trebuchet MS"/>
                <a:cs typeface="Trebuchet MS"/>
              </a:rPr>
              <a:t>trained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with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a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unique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5">
                <a:latin typeface="Trebuchet MS"/>
                <a:cs typeface="Trebuchet MS"/>
              </a:rPr>
              <a:t>dataset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depression  </a:t>
            </a:r>
            <a:r>
              <a:rPr dirty="0" sz="1600" spc="20">
                <a:latin typeface="Trebuchet MS"/>
                <a:cs typeface="Trebuchet MS"/>
              </a:rPr>
              <a:t>faces </a:t>
            </a:r>
            <a:r>
              <a:rPr dirty="0" sz="1600" spc="50">
                <a:latin typeface="Trebuchet MS"/>
                <a:cs typeface="Trebuchet MS"/>
              </a:rPr>
              <a:t>from </a:t>
            </a:r>
            <a:r>
              <a:rPr dirty="0" sz="1600" spc="45">
                <a:latin typeface="Trebuchet MS"/>
                <a:cs typeface="Trebuchet MS"/>
              </a:rPr>
              <a:t>messages </a:t>
            </a:r>
            <a:r>
              <a:rPr dirty="0" sz="1600" spc="85">
                <a:latin typeface="Trebuchet MS"/>
                <a:cs typeface="Trebuchet MS"/>
              </a:rPr>
              <a:t>and </a:t>
            </a:r>
            <a:r>
              <a:rPr dirty="0" sz="1600">
                <a:latin typeface="Trebuchet MS"/>
                <a:cs typeface="Trebuchet MS"/>
              </a:rPr>
              <a:t>images. </a:t>
            </a:r>
            <a:r>
              <a:rPr dirty="0" sz="1600" spc="160">
                <a:latin typeface="Trebuchet MS"/>
                <a:cs typeface="Trebuchet MS"/>
              </a:rPr>
              <a:t>We </a:t>
            </a:r>
            <a:r>
              <a:rPr dirty="0" sz="1600" spc="25">
                <a:latin typeface="Trebuchet MS"/>
                <a:cs typeface="Trebuchet MS"/>
              </a:rPr>
              <a:t>believe </a:t>
            </a:r>
            <a:r>
              <a:rPr dirty="0" sz="1600" spc="-15">
                <a:latin typeface="Trebuchet MS"/>
                <a:cs typeface="Trebuchet MS"/>
              </a:rPr>
              <a:t>that  </a:t>
            </a:r>
            <a:r>
              <a:rPr dirty="0" sz="1600" spc="25">
                <a:latin typeface="Trebuchet MS"/>
                <a:cs typeface="Trebuchet MS"/>
              </a:rPr>
              <a:t>certain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35">
                <a:latin typeface="Trebuchet MS"/>
                <a:cs typeface="Trebuchet MS"/>
              </a:rPr>
              <a:t>linguistic</a:t>
            </a:r>
            <a:r>
              <a:rPr dirty="0" sz="1600" spc="-215">
                <a:latin typeface="Trebuchet MS"/>
                <a:cs typeface="Trebuchet MS"/>
              </a:rPr>
              <a:t> </a:t>
            </a:r>
            <a:r>
              <a:rPr dirty="0" sz="1600" spc="5">
                <a:latin typeface="Trebuchet MS"/>
                <a:cs typeface="Trebuchet MS"/>
              </a:rPr>
              <a:t>traits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can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be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examined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and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linked  </a:t>
            </a:r>
            <a:r>
              <a:rPr dirty="0" sz="1600" spc="-20">
                <a:latin typeface="Trebuchet MS"/>
                <a:cs typeface="Trebuchet MS"/>
              </a:rPr>
              <a:t>to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possible</a:t>
            </a:r>
            <a:r>
              <a:rPr dirty="0" sz="1600" spc="-225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depressive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symptoms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as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well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as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used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  </a:t>
            </a:r>
            <a:r>
              <a:rPr dirty="0" sz="1600" spc="15">
                <a:latin typeface="Trebuchet MS"/>
                <a:cs typeface="Trebuchet MS"/>
              </a:rPr>
              <a:t>forecast </a:t>
            </a:r>
            <a:r>
              <a:rPr dirty="0" sz="1600" spc="25">
                <a:latin typeface="Trebuchet MS"/>
                <a:cs typeface="Trebuchet MS"/>
              </a:rPr>
              <a:t>self-destructive behavior. </a:t>
            </a:r>
            <a:r>
              <a:rPr dirty="0" sz="1600" spc="65">
                <a:latin typeface="Trebuchet MS"/>
                <a:cs typeface="Trebuchet MS"/>
              </a:rPr>
              <a:t>The </a:t>
            </a:r>
            <a:r>
              <a:rPr dirty="0" sz="1600" spc="40">
                <a:latin typeface="Trebuchet MS"/>
                <a:cs typeface="Trebuchet MS"/>
              </a:rPr>
              <a:t>training  </a:t>
            </a:r>
            <a:r>
              <a:rPr dirty="0" sz="1600" spc="25">
                <a:latin typeface="Trebuchet MS"/>
                <a:cs typeface="Trebuchet MS"/>
              </a:rPr>
              <a:t>result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we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want</a:t>
            </a:r>
            <a:r>
              <a:rPr dirty="0" sz="1600" spc="-19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to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achieve</a:t>
            </a:r>
            <a:r>
              <a:rPr dirty="0" sz="1600" spc="-17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is</a:t>
            </a:r>
            <a:r>
              <a:rPr dirty="0" sz="1600" spc="-22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system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capable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of  </a:t>
            </a:r>
            <a:r>
              <a:rPr dirty="0" sz="1600" spc="65">
                <a:latin typeface="Trebuchet MS"/>
                <a:cs typeface="Trebuchet MS"/>
              </a:rPr>
              <a:t>analyzing </a:t>
            </a:r>
            <a:r>
              <a:rPr dirty="0" sz="1600">
                <a:latin typeface="Trebuchet MS"/>
                <a:cs typeface="Trebuchet MS"/>
              </a:rPr>
              <a:t>the </a:t>
            </a:r>
            <a:r>
              <a:rPr dirty="0" sz="1600" spc="55">
                <a:latin typeface="Trebuchet MS"/>
                <a:cs typeface="Trebuchet MS"/>
              </a:rPr>
              <a:t>input </a:t>
            </a:r>
            <a:r>
              <a:rPr dirty="0" sz="1600" spc="35">
                <a:latin typeface="Trebuchet MS"/>
                <a:cs typeface="Trebuchet MS"/>
              </a:rPr>
              <a:t>(messages </a:t>
            </a:r>
            <a:r>
              <a:rPr dirty="0" sz="1600" spc="90">
                <a:latin typeface="Trebuchet MS"/>
                <a:cs typeface="Trebuchet MS"/>
              </a:rPr>
              <a:t>and </a:t>
            </a:r>
            <a:r>
              <a:rPr dirty="0" sz="1600" spc="25">
                <a:latin typeface="Trebuchet MS"/>
                <a:cs typeface="Trebuchet MS"/>
              </a:rPr>
              <a:t>images) </a:t>
            </a:r>
            <a:r>
              <a:rPr dirty="0" sz="1600" spc="45">
                <a:latin typeface="Trebuchet MS"/>
                <a:cs typeface="Trebuchet MS"/>
              </a:rPr>
              <a:t>from  </a:t>
            </a:r>
            <a:r>
              <a:rPr dirty="0" sz="1600" spc="5">
                <a:latin typeface="Trebuchet MS"/>
                <a:cs typeface="Trebuchet MS"/>
              </a:rPr>
              <a:t>users, </a:t>
            </a:r>
            <a:r>
              <a:rPr dirty="0" sz="1600" spc="85">
                <a:latin typeface="Trebuchet MS"/>
                <a:cs typeface="Trebuchet MS"/>
              </a:rPr>
              <a:t>and </a:t>
            </a:r>
            <a:r>
              <a:rPr dirty="0" sz="1600" spc="-15">
                <a:latin typeface="Trebuchet MS"/>
                <a:cs typeface="Trebuchet MS"/>
              </a:rPr>
              <a:t>detect </a:t>
            </a:r>
            <a:r>
              <a:rPr dirty="0" sz="1600">
                <a:latin typeface="Trebuchet MS"/>
                <a:cs typeface="Trebuchet MS"/>
              </a:rPr>
              <a:t>the </a:t>
            </a:r>
            <a:r>
              <a:rPr dirty="0" sz="1600" spc="40">
                <a:latin typeface="Trebuchet MS"/>
                <a:cs typeface="Trebuchet MS"/>
              </a:rPr>
              <a:t>type </a:t>
            </a:r>
            <a:r>
              <a:rPr dirty="0" sz="1600" spc="10">
                <a:latin typeface="Trebuchet MS"/>
                <a:cs typeface="Trebuchet MS"/>
              </a:rPr>
              <a:t>of </a:t>
            </a:r>
            <a:r>
              <a:rPr dirty="0" sz="1600" spc="65">
                <a:latin typeface="Trebuchet MS"/>
                <a:cs typeface="Trebuchet MS"/>
              </a:rPr>
              <a:t>depression </a:t>
            </a:r>
            <a:r>
              <a:rPr dirty="0" sz="1600" spc="90">
                <a:latin typeface="Trebuchet MS"/>
                <a:cs typeface="Trebuchet MS"/>
              </a:rPr>
              <a:t>such </a:t>
            </a:r>
            <a:r>
              <a:rPr dirty="0" sz="1600" spc="55">
                <a:latin typeface="Trebuchet MS"/>
                <a:cs typeface="Trebuchet MS"/>
              </a:rPr>
              <a:t>as  </a:t>
            </a:r>
            <a:r>
              <a:rPr dirty="0" sz="1600" spc="5">
                <a:latin typeface="Trebuchet MS"/>
                <a:cs typeface="Trebuchet MS"/>
              </a:rPr>
              <a:t>anxiety,</a:t>
            </a:r>
            <a:r>
              <a:rPr dirty="0" sz="1600" spc="-180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bipolar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or</a:t>
            </a:r>
            <a:r>
              <a:rPr dirty="0" sz="1600" spc="-210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paranoia.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36" y="5123901"/>
            <a:ext cx="401150" cy="1640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76529"/>
            <a:ext cx="643763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455"/>
              <a:t>PROBLEM</a:t>
            </a:r>
            <a:r>
              <a:rPr dirty="0" sz="4500" spc="-620"/>
              <a:t> </a:t>
            </a:r>
            <a:r>
              <a:rPr dirty="0" sz="4500" spc="480"/>
              <a:t>STATEMENT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614932" y="1510944"/>
            <a:ext cx="10161270" cy="4537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6350">
              <a:lnSpc>
                <a:spcPct val="114999"/>
              </a:lnSpc>
              <a:spcBef>
                <a:spcPts val="100"/>
              </a:spcBef>
            </a:pPr>
            <a:r>
              <a:rPr dirty="0" sz="1600" spc="75">
                <a:latin typeface="Trebuchet MS"/>
                <a:cs typeface="Trebuchet MS"/>
              </a:rPr>
              <a:t>Depression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is</a:t>
            </a:r>
            <a:r>
              <a:rPr dirty="0" sz="1600" spc="-160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a</a:t>
            </a:r>
            <a:r>
              <a:rPr dirty="0" sz="1600" spc="-155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prevalent</a:t>
            </a:r>
            <a:r>
              <a:rPr dirty="0" sz="1600" spc="-145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mental</a:t>
            </a:r>
            <a:r>
              <a:rPr dirty="0" sz="1600" spc="-145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health</a:t>
            </a:r>
            <a:r>
              <a:rPr dirty="0" sz="1600" spc="-150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disorder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that</a:t>
            </a:r>
            <a:r>
              <a:rPr dirty="0" sz="1600" spc="-15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affects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millions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of</a:t>
            </a:r>
            <a:r>
              <a:rPr dirty="0" sz="1600" spc="-16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people</a:t>
            </a:r>
            <a:r>
              <a:rPr dirty="0" sz="1600" spc="-155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worldwide.</a:t>
            </a:r>
            <a:r>
              <a:rPr dirty="0" sz="1600" spc="-150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The</a:t>
            </a:r>
            <a:r>
              <a:rPr dirty="0" sz="1600" spc="-15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condition</a:t>
            </a:r>
            <a:r>
              <a:rPr dirty="0" sz="1600" spc="-14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is  </a:t>
            </a:r>
            <a:r>
              <a:rPr dirty="0" sz="1600" spc="40">
                <a:latin typeface="Trebuchet MS"/>
                <a:cs typeface="Trebuchet MS"/>
              </a:rPr>
              <a:t>characterized </a:t>
            </a:r>
            <a:r>
              <a:rPr dirty="0" sz="1600" spc="114">
                <a:latin typeface="Trebuchet MS"/>
                <a:cs typeface="Trebuchet MS"/>
              </a:rPr>
              <a:t>by </a:t>
            </a:r>
            <a:r>
              <a:rPr dirty="0" sz="1600" spc="25">
                <a:latin typeface="Trebuchet MS"/>
                <a:cs typeface="Trebuchet MS"/>
              </a:rPr>
              <a:t>a </a:t>
            </a:r>
            <a:r>
              <a:rPr dirty="0" sz="1600" spc="30">
                <a:latin typeface="Trebuchet MS"/>
                <a:cs typeface="Trebuchet MS"/>
              </a:rPr>
              <a:t>persistent </a:t>
            </a:r>
            <a:r>
              <a:rPr dirty="0" sz="1600" spc="15">
                <a:latin typeface="Trebuchet MS"/>
                <a:cs typeface="Trebuchet MS"/>
              </a:rPr>
              <a:t>feeling </a:t>
            </a:r>
            <a:r>
              <a:rPr dirty="0" sz="1600" spc="10">
                <a:latin typeface="Trebuchet MS"/>
                <a:cs typeface="Trebuchet MS"/>
              </a:rPr>
              <a:t>of </a:t>
            </a:r>
            <a:r>
              <a:rPr dirty="0" sz="1600" spc="35">
                <a:latin typeface="Trebuchet MS"/>
                <a:cs typeface="Trebuchet MS"/>
              </a:rPr>
              <a:t>sadness, </a:t>
            </a:r>
            <a:r>
              <a:rPr dirty="0" sz="1600" spc="40">
                <a:latin typeface="Trebuchet MS"/>
                <a:cs typeface="Trebuchet MS"/>
              </a:rPr>
              <a:t>hopelessness, </a:t>
            </a:r>
            <a:r>
              <a:rPr dirty="0" sz="1600" spc="90">
                <a:latin typeface="Trebuchet MS"/>
                <a:cs typeface="Trebuchet MS"/>
              </a:rPr>
              <a:t>and </a:t>
            </a:r>
            <a:r>
              <a:rPr dirty="0" sz="1600" spc="65">
                <a:latin typeface="Trebuchet MS"/>
                <a:cs typeface="Trebuchet MS"/>
              </a:rPr>
              <a:t>loss </a:t>
            </a:r>
            <a:r>
              <a:rPr dirty="0" sz="1600" spc="10">
                <a:latin typeface="Trebuchet MS"/>
                <a:cs typeface="Trebuchet MS"/>
              </a:rPr>
              <a:t>of interest </a:t>
            </a:r>
            <a:r>
              <a:rPr dirty="0" sz="1600" spc="75">
                <a:latin typeface="Trebuchet MS"/>
                <a:cs typeface="Trebuchet MS"/>
              </a:rPr>
              <a:t>in </a:t>
            </a:r>
            <a:r>
              <a:rPr dirty="0" sz="1600" spc="65">
                <a:latin typeface="Trebuchet MS"/>
                <a:cs typeface="Trebuchet MS"/>
              </a:rPr>
              <a:t>daily </a:t>
            </a:r>
            <a:r>
              <a:rPr dirty="0" sz="1600" spc="-5">
                <a:latin typeface="Trebuchet MS"/>
                <a:cs typeface="Trebuchet MS"/>
              </a:rPr>
              <a:t>activities. </a:t>
            </a:r>
            <a:r>
              <a:rPr dirty="0" sz="1600" spc="40">
                <a:latin typeface="Trebuchet MS"/>
                <a:cs typeface="Trebuchet MS"/>
              </a:rPr>
              <a:t>It  significantly </a:t>
            </a:r>
            <a:r>
              <a:rPr dirty="0" sz="1600" spc="70">
                <a:latin typeface="Trebuchet MS"/>
                <a:cs typeface="Trebuchet MS"/>
              </a:rPr>
              <a:t>impairs </a:t>
            </a:r>
            <a:r>
              <a:rPr dirty="0" sz="1600" spc="25">
                <a:latin typeface="Trebuchet MS"/>
                <a:cs typeface="Trebuchet MS"/>
              </a:rPr>
              <a:t>a </a:t>
            </a:r>
            <a:r>
              <a:rPr dirty="0" sz="1600" spc="75">
                <a:latin typeface="Trebuchet MS"/>
                <a:cs typeface="Trebuchet MS"/>
              </a:rPr>
              <a:t>person's </a:t>
            </a:r>
            <a:r>
              <a:rPr dirty="0" sz="1600" spc="30">
                <a:latin typeface="Trebuchet MS"/>
                <a:cs typeface="Trebuchet MS"/>
              </a:rPr>
              <a:t>ability </a:t>
            </a:r>
            <a:r>
              <a:rPr dirty="0" sz="1600" spc="-25">
                <a:latin typeface="Trebuchet MS"/>
                <a:cs typeface="Trebuchet MS"/>
              </a:rPr>
              <a:t>to </a:t>
            </a:r>
            <a:r>
              <a:rPr dirty="0" sz="1600" spc="45">
                <a:latin typeface="Trebuchet MS"/>
                <a:cs typeface="Trebuchet MS"/>
              </a:rPr>
              <a:t>function </a:t>
            </a:r>
            <a:r>
              <a:rPr dirty="0" sz="1600" spc="90">
                <a:latin typeface="Trebuchet MS"/>
                <a:cs typeface="Trebuchet MS"/>
              </a:rPr>
              <a:t>and </a:t>
            </a:r>
            <a:r>
              <a:rPr dirty="0" sz="1600" spc="75">
                <a:latin typeface="Trebuchet MS"/>
                <a:cs typeface="Trebuchet MS"/>
              </a:rPr>
              <a:t>can </a:t>
            </a:r>
            <a:r>
              <a:rPr dirty="0" sz="1600" spc="35">
                <a:latin typeface="Trebuchet MS"/>
                <a:cs typeface="Trebuchet MS"/>
              </a:rPr>
              <a:t>lead </a:t>
            </a:r>
            <a:r>
              <a:rPr dirty="0" sz="1600" spc="-25">
                <a:latin typeface="Trebuchet MS"/>
                <a:cs typeface="Trebuchet MS"/>
              </a:rPr>
              <a:t>to </a:t>
            </a:r>
            <a:r>
              <a:rPr dirty="0" sz="1600" spc="25">
                <a:latin typeface="Trebuchet MS"/>
                <a:cs typeface="Trebuchet MS"/>
              </a:rPr>
              <a:t>a </a:t>
            </a:r>
            <a:r>
              <a:rPr dirty="0" sz="1600" spc="45">
                <a:latin typeface="Trebuchet MS"/>
                <a:cs typeface="Trebuchet MS"/>
              </a:rPr>
              <a:t>range </a:t>
            </a:r>
            <a:r>
              <a:rPr dirty="0" sz="1600" spc="10">
                <a:latin typeface="Trebuchet MS"/>
                <a:cs typeface="Trebuchet MS"/>
              </a:rPr>
              <a:t>of </a:t>
            </a:r>
            <a:r>
              <a:rPr dirty="0" sz="1600" spc="80">
                <a:latin typeface="Trebuchet MS"/>
                <a:cs typeface="Trebuchet MS"/>
              </a:rPr>
              <a:t>physical </a:t>
            </a:r>
            <a:r>
              <a:rPr dirty="0" sz="1600" spc="90">
                <a:latin typeface="Trebuchet MS"/>
                <a:cs typeface="Trebuchet MS"/>
              </a:rPr>
              <a:t>and </a:t>
            </a:r>
            <a:r>
              <a:rPr dirty="0" sz="1600" spc="35">
                <a:latin typeface="Trebuchet MS"/>
                <a:cs typeface="Trebuchet MS"/>
              </a:rPr>
              <a:t>emotional  problems.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85">
                <a:latin typeface="Trebuchet MS"/>
                <a:cs typeface="Trebuchet MS"/>
              </a:rPr>
              <a:t>Early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5">
                <a:latin typeface="Trebuchet MS"/>
                <a:cs typeface="Trebuchet MS"/>
              </a:rPr>
              <a:t>detection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of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depression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is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crucial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for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effective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treatment,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as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-40">
                <a:latin typeface="Trebuchet MS"/>
                <a:cs typeface="Trebuchet MS"/>
              </a:rPr>
              <a:t>it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can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reduce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severity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 spc="95">
                <a:latin typeface="Trebuchet MS"/>
                <a:cs typeface="Trebuchet MS"/>
              </a:rPr>
              <a:t>and  </a:t>
            </a:r>
            <a:r>
              <a:rPr dirty="0" sz="1600" spc="50">
                <a:latin typeface="Trebuchet MS"/>
                <a:cs typeface="Trebuchet MS"/>
              </a:rPr>
              <a:t>duration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of</a:t>
            </a:r>
            <a:r>
              <a:rPr dirty="0" sz="1600" spc="-215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symptoms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and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improve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a</a:t>
            </a:r>
            <a:r>
              <a:rPr dirty="0" sz="1600" spc="-20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person's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35">
                <a:latin typeface="Trebuchet MS"/>
                <a:cs typeface="Trebuchet MS"/>
              </a:rPr>
              <a:t>quality</a:t>
            </a:r>
            <a:r>
              <a:rPr dirty="0" sz="1600" spc="-195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of</a:t>
            </a:r>
            <a:r>
              <a:rPr dirty="0" sz="1600" spc="-204">
                <a:latin typeface="Trebuchet MS"/>
                <a:cs typeface="Trebuchet MS"/>
              </a:rPr>
              <a:t> </a:t>
            </a:r>
            <a:r>
              <a:rPr dirty="0" sz="1600" spc="-55">
                <a:latin typeface="Trebuchet MS"/>
                <a:cs typeface="Trebuchet MS"/>
              </a:rPr>
              <a:t>life.</a:t>
            </a:r>
            <a:endParaRPr sz="1600">
              <a:latin typeface="Trebuchet MS"/>
              <a:cs typeface="Trebuchet MS"/>
            </a:endParaRPr>
          </a:p>
          <a:p>
            <a:pPr algn="just" marL="12700" marR="5715">
              <a:lnSpc>
                <a:spcPct val="114999"/>
              </a:lnSpc>
              <a:spcBef>
                <a:spcPts val="1200"/>
              </a:spcBef>
            </a:pPr>
            <a:r>
              <a:rPr dirty="0" sz="1600" spc="45">
                <a:latin typeface="Trebuchet MS"/>
                <a:cs typeface="Trebuchet MS"/>
              </a:rPr>
              <a:t>However, </a:t>
            </a:r>
            <a:r>
              <a:rPr dirty="0" sz="1600" spc="30">
                <a:latin typeface="Trebuchet MS"/>
                <a:cs typeface="Trebuchet MS"/>
              </a:rPr>
              <a:t>traditional </a:t>
            </a:r>
            <a:r>
              <a:rPr dirty="0" sz="1600" spc="50">
                <a:latin typeface="Trebuchet MS"/>
                <a:cs typeface="Trebuchet MS"/>
              </a:rPr>
              <a:t>methods </a:t>
            </a:r>
            <a:r>
              <a:rPr dirty="0" sz="1600" spc="10">
                <a:latin typeface="Trebuchet MS"/>
                <a:cs typeface="Trebuchet MS"/>
              </a:rPr>
              <a:t>of detecting </a:t>
            </a:r>
            <a:r>
              <a:rPr dirty="0" sz="1600" spc="40">
                <a:latin typeface="Trebuchet MS"/>
                <a:cs typeface="Trebuchet MS"/>
              </a:rPr>
              <a:t>depression, </a:t>
            </a:r>
            <a:r>
              <a:rPr dirty="0" sz="1600" spc="90">
                <a:latin typeface="Trebuchet MS"/>
                <a:cs typeface="Trebuchet MS"/>
              </a:rPr>
              <a:t>such </a:t>
            </a:r>
            <a:r>
              <a:rPr dirty="0" sz="1600" spc="55">
                <a:latin typeface="Trebuchet MS"/>
                <a:cs typeface="Trebuchet MS"/>
              </a:rPr>
              <a:t>as </a:t>
            </a:r>
            <a:r>
              <a:rPr dirty="0" sz="1600" spc="25">
                <a:latin typeface="Trebuchet MS"/>
                <a:cs typeface="Trebuchet MS"/>
              </a:rPr>
              <a:t>self-report </a:t>
            </a:r>
            <a:r>
              <a:rPr dirty="0" sz="1600" spc="45">
                <a:latin typeface="Trebuchet MS"/>
                <a:cs typeface="Trebuchet MS"/>
              </a:rPr>
              <a:t>questionnaires </a:t>
            </a:r>
            <a:r>
              <a:rPr dirty="0" sz="1600" spc="70">
                <a:latin typeface="Trebuchet MS"/>
                <a:cs typeface="Trebuchet MS"/>
              </a:rPr>
              <a:t>or </a:t>
            </a:r>
            <a:r>
              <a:rPr dirty="0" sz="1600" spc="50">
                <a:latin typeface="Trebuchet MS"/>
                <a:cs typeface="Trebuchet MS"/>
              </a:rPr>
              <a:t>clinical  </a:t>
            </a:r>
            <a:r>
              <a:rPr dirty="0" sz="1600" spc="30">
                <a:latin typeface="Trebuchet MS"/>
                <a:cs typeface="Trebuchet MS"/>
              </a:rPr>
              <a:t>interviews, </a:t>
            </a:r>
            <a:r>
              <a:rPr dirty="0" sz="1600" spc="70">
                <a:latin typeface="Trebuchet MS"/>
                <a:cs typeface="Trebuchet MS"/>
              </a:rPr>
              <a:t>have </a:t>
            </a:r>
            <a:r>
              <a:rPr dirty="0" sz="1600" spc="45">
                <a:latin typeface="Trebuchet MS"/>
                <a:cs typeface="Trebuchet MS"/>
              </a:rPr>
              <a:t>several </a:t>
            </a:r>
            <a:r>
              <a:rPr dirty="0" sz="1600" spc="5">
                <a:latin typeface="Trebuchet MS"/>
                <a:cs typeface="Trebuchet MS"/>
              </a:rPr>
              <a:t>limitations. </a:t>
            </a:r>
            <a:r>
              <a:rPr dirty="0" sz="1600" spc="30">
                <a:latin typeface="Trebuchet MS"/>
                <a:cs typeface="Trebuchet MS"/>
              </a:rPr>
              <a:t>Self-report </a:t>
            </a:r>
            <a:r>
              <a:rPr dirty="0" sz="1600" spc="50">
                <a:latin typeface="Trebuchet MS"/>
                <a:cs typeface="Trebuchet MS"/>
              </a:rPr>
              <a:t>questionnaires </a:t>
            </a:r>
            <a:r>
              <a:rPr dirty="0" sz="1600" spc="55">
                <a:latin typeface="Trebuchet MS"/>
                <a:cs typeface="Trebuchet MS"/>
              </a:rPr>
              <a:t>rely </a:t>
            </a:r>
            <a:r>
              <a:rPr dirty="0" sz="1600" spc="90">
                <a:latin typeface="Trebuchet MS"/>
                <a:cs typeface="Trebuchet MS"/>
              </a:rPr>
              <a:t>on </a:t>
            </a:r>
            <a:r>
              <a:rPr dirty="0" sz="1600" spc="25">
                <a:latin typeface="Trebuchet MS"/>
                <a:cs typeface="Trebuchet MS"/>
              </a:rPr>
              <a:t>a </a:t>
            </a:r>
            <a:r>
              <a:rPr dirty="0" sz="1600" spc="75">
                <a:latin typeface="Trebuchet MS"/>
                <a:cs typeface="Trebuchet MS"/>
              </a:rPr>
              <a:t>person's </a:t>
            </a:r>
            <a:r>
              <a:rPr dirty="0" sz="1600" spc="30">
                <a:latin typeface="Trebuchet MS"/>
                <a:cs typeface="Trebuchet MS"/>
              </a:rPr>
              <a:t>ability </a:t>
            </a:r>
            <a:r>
              <a:rPr dirty="0" sz="1600" spc="-25">
                <a:latin typeface="Trebuchet MS"/>
                <a:cs typeface="Trebuchet MS"/>
              </a:rPr>
              <a:t>to </a:t>
            </a:r>
            <a:r>
              <a:rPr dirty="0" sz="1600" spc="40">
                <a:latin typeface="Trebuchet MS"/>
                <a:cs typeface="Trebuchet MS"/>
              </a:rPr>
              <a:t>accurately  report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20">
                <a:latin typeface="Trebuchet MS"/>
                <a:cs typeface="Trebuchet MS"/>
              </a:rPr>
              <a:t>their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symptoms,</a:t>
            </a:r>
            <a:r>
              <a:rPr dirty="0" sz="1600" spc="-135">
                <a:latin typeface="Trebuchet MS"/>
                <a:cs typeface="Trebuchet MS"/>
              </a:rPr>
              <a:t> </a:t>
            </a:r>
            <a:r>
              <a:rPr dirty="0" sz="1600" spc="105">
                <a:latin typeface="Trebuchet MS"/>
                <a:cs typeface="Trebuchet MS"/>
              </a:rPr>
              <a:t>which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can</a:t>
            </a:r>
            <a:r>
              <a:rPr dirty="0" sz="1600" spc="-135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be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influenced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110">
                <a:latin typeface="Trebuchet MS"/>
                <a:cs typeface="Trebuchet MS"/>
              </a:rPr>
              <a:t>by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various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factors,</a:t>
            </a:r>
            <a:r>
              <a:rPr dirty="0" sz="1600" spc="-13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such</a:t>
            </a:r>
            <a:r>
              <a:rPr dirty="0" sz="1600" spc="-13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as</a:t>
            </a:r>
            <a:r>
              <a:rPr dirty="0" sz="1600" spc="-135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social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desirability</a:t>
            </a:r>
            <a:r>
              <a:rPr dirty="0" sz="1600" spc="-135">
                <a:latin typeface="Trebuchet MS"/>
                <a:cs typeface="Trebuchet MS"/>
              </a:rPr>
              <a:t> </a:t>
            </a:r>
            <a:r>
              <a:rPr dirty="0" sz="1600" spc="-5">
                <a:latin typeface="Trebuchet MS"/>
                <a:cs typeface="Trebuchet MS"/>
              </a:rPr>
              <a:t>bias,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memory  </a:t>
            </a:r>
            <a:r>
              <a:rPr dirty="0" sz="1600" spc="35">
                <a:latin typeface="Trebuchet MS"/>
                <a:cs typeface="Trebuchet MS"/>
              </a:rPr>
              <a:t>recall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-5">
                <a:latin typeface="Trebuchet MS"/>
                <a:cs typeface="Trebuchet MS"/>
              </a:rPr>
              <a:t>bias,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and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language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barriers.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Clinical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interviews</a:t>
            </a:r>
            <a:r>
              <a:rPr dirty="0" sz="1600" spc="-16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can</a:t>
            </a:r>
            <a:r>
              <a:rPr dirty="0" sz="1600" spc="-155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also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be</a:t>
            </a:r>
            <a:r>
              <a:rPr dirty="0" sz="1600" spc="-160">
                <a:latin typeface="Trebuchet MS"/>
                <a:cs typeface="Trebuchet MS"/>
              </a:rPr>
              <a:t> </a:t>
            </a:r>
            <a:r>
              <a:rPr dirty="0" sz="1600" spc="15">
                <a:latin typeface="Trebuchet MS"/>
                <a:cs typeface="Trebuchet MS"/>
              </a:rPr>
              <a:t>subjective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and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may</a:t>
            </a:r>
            <a:r>
              <a:rPr dirty="0" sz="1600" spc="-170">
                <a:latin typeface="Trebuchet MS"/>
                <a:cs typeface="Trebuchet MS"/>
              </a:rPr>
              <a:t> </a:t>
            </a:r>
            <a:r>
              <a:rPr dirty="0" sz="1600" spc="100">
                <a:latin typeface="Trebuchet MS"/>
                <a:cs typeface="Trebuchet MS"/>
              </a:rPr>
              <a:t>vary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depending</a:t>
            </a:r>
            <a:r>
              <a:rPr dirty="0" sz="1600" spc="-150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on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5">
                <a:latin typeface="Trebuchet MS"/>
                <a:cs typeface="Trebuchet MS"/>
              </a:rPr>
              <a:t>the  </a:t>
            </a:r>
            <a:r>
              <a:rPr dirty="0" sz="1600" spc="60">
                <a:latin typeface="Trebuchet MS"/>
                <a:cs typeface="Trebuchet MS"/>
              </a:rPr>
              <a:t>clinician's</a:t>
            </a:r>
            <a:r>
              <a:rPr dirty="0" sz="1600" spc="-220">
                <a:latin typeface="Trebuchet MS"/>
                <a:cs typeface="Trebuchet MS"/>
              </a:rPr>
              <a:t> </a:t>
            </a:r>
            <a:r>
              <a:rPr dirty="0" sz="1600" spc="40">
                <a:latin typeface="Trebuchet MS"/>
                <a:cs typeface="Trebuchet MS"/>
              </a:rPr>
              <a:t>experience</a:t>
            </a:r>
            <a:r>
              <a:rPr dirty="0" sz="1600" spc="-16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and</a:t>
            </a:r>
            <a:r>
              <a:rPr dirty="0" sz="1600" spc="-185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training.</a:t>
            </a:r>
            <a:endParaRPr sz="1600">
              <a:latin typeface="Trebuchet MS"/>
              <a:cs typeface="Trebuchet MS"/>
            </a:endParaRPr>
          </a:p>
          <a:p>
            <a:pPr algn="just" marL="12700" marR="5080">
              <a:lnSpc>
                <a:spcPct val="114999"/>
              </a:lnSpc>
              <a:spcBef>
                <a:spcPts val="1205"/>
              </a:spcBef>
            </a:pPr>
            <a:r>
              <a:rPr dirty="0" sz="1600" spc="145">
                <a:latin typeface="Trebuchet MS"/>
                <a:cs typeface="Trebuchet MS"/>
              </a:rPr>
              <a:t>As </a:t>
            </a:r>
            <a:r>
              <a:rPr dirty="0" sz="1600" spc="25">
                <a:latin typeface="Trebuchet MS"/>
                <a:cs typeface="Trebuchet MS"/>
              </a:rPr>
              <a:t>a </a:t>
            </a:r>
            <a:r>
              <a:rPr dirty="0" sz="1600" spc="-10">
                <a:latin typeface="Trebuchet MS"/>
                <a:cs typeface="Trebuchet MS"/>
              </a:rPr>
              <a:t>result, </a:t>
            </a:r>
            <a:r>
              <a:rPr dirty="0" sz="1600" spc="10">
                <a:latin typeface="Trebuchet MS"/>
                <a:cs typeface="Trebuchet MS"/>
              </a:rPr>
              <a:t>there </a:t>
            </a:r>
            <a:r>
              <a:rPr dirty="0" sz="1600" spc="55">
                <a:latin typeface="Trebuchet MS"/>
                <a:cs typeface="Trebuchet MS"/>
              </a:rPr>
              <a:t>is </a:t>
            </a:r>
            <a:r>
              <a:rPr dirty="0" sz="1600" spc="25">
                <a:latin typeface="Trebuchet MS"/>
                <a:cs typeface="Trebuchet MS"/>
              </a:rPr>
              <a:t>a </a:t>
            </a:r>
            <a:r>
              <a:rPr dirty="0" sz="1600" spc="50">
                <a:latin typeface="Trebuchet MS"/>
                <a:cs typeface="Trebuchet MS"/>
              </a:rPr>
              <a:t>need </a:t>
            </a:r>
            <a:r>
              <a:rPr dirty="0" sz="1600" spc="30">
                <a:latin typeface="Trebuchet MS"/>
                <a:cs typeface="Trebuchet MS"/>
              </a:rPr>
              <a:t>for </a:t>
            </a:r>
            <a:r>
              <a:rPr dirty="0" sz="1600" spc="80">
                <a:latin typeface="Trebuchet MS"/>
                <a:cs typeface="Trebuchet MS"/>
              </a:rPr>
              <a:t>an </a:t>
            </a:r>
            <a:r>
              <a:rPr dirty="0" sz="1600" spc="10">
                <a:latin typeface="Trebuchet MS"/>
                <a:cs typeface="Trebuchet MS"/>
              </a:rPr>
              <a:t>objective </a:t>
            </a:r>
            <a:r>
              <a:rPr dirty="0" sz="1600" spc="90">
                <a:latin typeface="Trebuchet MS"/>
                <a:cs typeface="Trebuchet MS"/>
              </a:rPr>
              <a:t>and </a:t>
            </a:r>
            <a:r>
              <a:rPr dirty="0" sz="1600" spc="25">
                <a:latin typeface="Trebuchet MS"/>
                <a:cs typeface="Trebuchet MS"/>
              </a:rPr>
              <a:t>reliable </a:t>
            </a:r>
            <a:r>
              <a:rPr dirty="0" sz="1600" spc="50">
                <a:latin typeface="Trebuchet MS"/>
                <a:cs typeface="Trebuchet MS"/>
              </a:rPr>
              <a:t>method </a:t>
            </a:r>
            <a:r>
              <a:rPr dirty="0" sz="1600" spc="10">
                <a:latin typeface="Trebuchet MS"/>
                <a:cs typeface="Trebuchet MS"/>
              </a:rPr>
              <a:t>of </a:t>
            </a:r>
            <a:r>
              <a:rPr dirty="0" sz="1600" spc="15">
                <a:latin typeface="Trebuchet MS"/>
                <a:cs typeface="Trebuchet MS"/>
              </a:rPr>
              <a:t>detecting </a:t>
            </a:r>
            <a:r>
              <a:rPr dirty="0" sz="1600" spc="40">
                <a:latin typeface="Trebuchet MS"/>
                <a:cs typeface="Trebuchet MS"/>
              </a:rPr>
              <a:t>depression. </a:t>
            </a:r>
            <a:r>
              <a:rPr dirty="0" sz="1600" spc="85">
                <a:latin typeface="Trebuchet MS"/>
                <a:cs typeface="Trebuchet MS"/>
              </a:rPr>
              <a:t>One </a:t>
            </a:r>
            <a:r>
              <a:rPr dirty="0" sz="1600" spc="20">
                <a:latin typeface="Trebuchet MS"/>
                <a:cs typeface="Trebuchet MS"/>
              </a:rPr>
              <a:t>potential  </a:t>
            </a:r>
            <a:r>
              <a:rPr dirty="0" sz="1600" spc="40">
                <a:latin typeface="Trebuchet MS"/>
                <a:cs typeface="Trebuchet MS"/>
              </a:rPr>
              <a:t>solution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is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use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of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machine</a:t>
            </a:r>
            <a:r>
              <a:rPr dirty="0" sz="1600" spc="-12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learning</a:t>
            </a:r>
            <a:r>
              <a:rPr dirty="0" sz="1600" spc="-100">
                <a:latin typeface="Trebuchet MS"/>
                <a:cs typeface="Trebuchet MS"/>
              </a:rPr>
              <a:t> </a:t>
            </a:r>
            <a:r>
              <a:rPr dirty="0" sz="1600" spc="45">
                <a:latin typeface="Trebuchet MS"/>
                <a:cs typeface="Trebuchet MS"/>
              </a:rPr>
              <a:t>algorithms</a:t>
            </a:r>
            <a:r>
              <a:rPr dirty="0" sz="1600" spc="-100">
                <a:latin typeface="Trebuchet MS"/>
                <a:cs typeface="Trebuchet MS"/>
              </a:rPr>
              <a:t> </a:t>
            </a:r>
            <a:r>
              <a:rPr dirty="0" sz="1600" spc="-25">
                <a:latin typeface="Trebuchet MS"/>
                <a:cs typeface="Trebuchet MS"/>
              </a:rPr>
              <a:t>to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analyze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70">
                <a:latin typeface="Trebuchet MS"/>
                <a:cs typeface="Trebuchet MS"/>
              </a:rPr>
              <a:t>various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 spc="20">
                <a:latin typeface="Trebuchet MS"/>
                <a:cs typeface="Trebuchet MS"/>
              </a:rPr>
              <a:t>data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sources,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such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as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speech</a:t>
            </a:r>
            <a:r>
              <a:rPr dirty="0" sz="1600" spc="-10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patterns,  </a:t>
            </a:r>
            <a:r>
              <a:rPr dirty="0" sz="1600" spc="15">
                <a:latin typeface="Trebuchet MS"/>
                <a:cs typeface="Trebuchet MS"/>
              </a:rPr>
              <a:t>facial </a:t>
            </a:r>
            <a:r>
              <a:rPr dirty="0" sz="1600" spc="40">
                <a:latin typeface="Trebuchet MS"/>
                <a:cs typeface="Trebuchet MS"/>
              </a:rPr>
              <a:t>expressions, </a:t>
            </a:r>
            <a:r>
              <a:rPr dirty="0" sz="1600" spc="90">
                <a:latin typeface="Trebuchet MS"/>
                <a:cs typeface="Trebuchet MS"/>
              </a:rPr>
              <a:t>and </a:t>
            </a:r>
            <a:r>
              <a:rPr dirty="0" sz="1600" spc="60">
                <a:latin typeface="Trebuchet MS"/>
                <a:cs typeface="Trebuchet MS"/>
              </a:rPr>
              <a:t>physiological </a:t>
            </a:r>
            <a:r>
              <a:rPr dirty="0" sz="1600" spc="20">
                <a:latin typeface="Trebuchet MS"/>
                <a:cs typeface="Trebuchet MS"/>
              </a:rPr>
              <a:t>signals, </a:t>
            </a:r>
            <a:r>
              <a:rPr dirty="0" sz="1600" spc="-25">
                <a:latin typeface="Trebuchet MS"/>
                <a:cs typeface="Trebuchet MS"/>
              </a:rPr>
              <a:t>to </a:t>
            </a:r>
            <a:r>
              <a:rPr dirty="0" sz="1600" spc="35">
                <a:latin typeface="Trebuchet MS"/>
                <a:cs typeface="Trebuchet MS"/>
              </a:rPr>
              <a:t>identify </a:t>
            </a:r>
            <a:r>
              <a:rPr dirty="0" sz="1600" spc="50">
                <a:latin typeface="Trebuchet MS"/>
                <a:cs typeface="Trebuchet MS"/>
              </a:rPr>
              <a:t>indicators </a:t>
            </a:r>
            <a:r>
              <a:rPr dirty="0" sz="1600" spc="10">
                <a:latin typeface="Trebuchet MS"/>
                <a:cs typeface="Trebuchet MS"/>
              </a:rPr>
              <a:t>of </a:t>
            </a:r>
            <a:r>
              <a:rPr dirty="0" sz="1600" spc="40">
                <a:latin typeface="Trebuchet MS"/>
                <a:cs typeface="Trebuchet MS"/>
              </a:rPr>
              <a:t>depression. </a:t>
            </a:r>
            <a:r>
              <a:rPr dirty="0" sz="1600" spc="110">
                <a:latin typeface="Trebuchet MS"/>
                <a:cs typeface="Trebuchet MS"/>
              </a:rPr>
              <a:t>By </a:t>
            </a:r>
            <a:r>
              <a:rPr dirty="0" sz="1600" spc="60">
                <a:latin typeface="Trebuchet MS"/>
                <a:cs typeface="Trebuchet MS"/>
              </a:rPr>
              <a:t>developing</a:t>
            </a:r>
            <a:r>
              <a:rPr dirty="0" sz="1600" spc="-145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accurate  </a:t>
            </a:r>
            <a:r>
              <a:rPr dirty="0" sz="1600" spc="90">
                <a:latin typeface="Trebuchet MS"/>
                <a:cs typeface="Trebuchet MS"/>
              </a:rPr>
              <a:t>and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reliable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5">
                <a:latin typeface="Trebuchet MS"/>
                <a:cs typeface="Trebuchet MS"/>
              </a:rPr>
              <a:t>detection</a:t>
            </a:r>
            <a:r>
              <a:rPr dirty="0" sz="1600" spc="-50">
                <a:latin typeface="Trebuchet MS"/>
                <a:cs typeface="Trebuchet MS"/>
              </a:rPr>
              <a:t> </a:t>
            </a:r>
            <a:r>
              <a:rPr dirty="0" sz="1600" spc="20">
                <a:latin typeface="Trebuchet MS"/>
                <a:cs typeface="Trebuchet MS"/>
              </a:rPr>
              <a:t>systems,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85">
                <a:latin typeface="Trebuchet MS"/>
                <a:cs typeface="Trebuchet MS"/>
              </a:rPr>
              <a:t>we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 spc="80">
                <a:latin typeface="Trebuchet MS"/>
                <a:cs typeface="Trebuchet MS"/>
              </a:rPr>
              <a:t>can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improve</a:t>
            </a:r>
            <a:r>
              <a:rPr dirty="0" sz="1600" spc="-4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lives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of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millions</a:t>
            </a:r>
            <a:r>
              <a:rPr dirty="0" sz="1600" spc="-50">
                <a:latin typeface="Trebuchet MS"/>
                <a:cs typeface="Trebuchet MS"/>
              </a:rPr>
              <a:t> </a:t>
            </a:r>
            <a:r>
              <a:rPr dirty="0" sz="1600" spc="10">
                <a:latin typeface="Trebuchet MS"/>
                <a:cs typeface="Trebuchet MS"/>
              </a:rPr>
              <a:t>of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people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120">
                <a:latin typeface="Trebuchet MS"/>
                <a:cs typeface="Trebuchet MS"/>
              </a:rPr>
              <a:t>who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suffer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50">
                <a:latin typeface="Trebuchet MS"/>
                <a:cs typeface="Trebuchet MS"/>
              </a:rPr>
              <a:t>from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 spc="65">
                <a:latin typeface="Trebuchet MS"/>
                <a:cs typeface="Trebuchet MS"/>
              </a:rPr>
              <a:t>depression  </a:t>
            </a:r>
            <a:r>
              <a:rPr dirty="0" sz="1600" spc="50">
                <a:latin typeface="Trebuchet MS"/>
                <a:cs typeface="Trebuchet MS"/>
              </a:rPr>
              <a:t>worldwide.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36" y="5123901"/>
            <a:ext cx="401150" cy="1640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25220" cy="6858000"/>
          </a:xfrm>
          <a:custGeom>
            <a:avLst/>
            <a:gdLst/>
            <a:ahLst/>
            <a:cxnLst/>
            <a:rect l="l" t="t" r="r" b="b"/>
            <a:pathLst>
              <a:path w="1125220" h="6858000">
                <a:moveTo>
                  <a:pt x="0" y="6858000"/>
                </a:moveTo>
                <a:lnTo>
                  <a:pt x="1124712" y="6858000"/>
                </a:lnTo>
                <a:lnTo>
                  <a:pt x="112471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7370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18361" y="0"/>
            <a:ext cx="11073765" cy="6858000"/>
            <a:chOff x="1118361" y="0"/>
            <a:chExt cx="11073765" cy="6858000"/>
          </a:xfrm>
        </p:grpSpPr>
        <p:sp>
          <p:nvSpPr>
            <p:cNvPr id="4" name="object 4"/>
            <p:cNvSpPr/>
            <p:nvPr/>
          </p:nvSpPr>
          <p:spPr>
            <a:xfrm>
              <a:off x="1124711" y="0"/>
              <a:ext cx="11067288" cy="6854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8361" y="0"/>
              <a:ext cx="11073638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511553" y="5283834"/>
            <a:ext cx="1791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Georgia"/>
                <a:cs typeface="Georgia"/>
              </a:rPr>
              <a:t>SUBTITLE</a:t>
            </a:r>
            <a:r>
              <a:rPr dirty="0" sz="1800" spc="-2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Georgia"/>
                <a:cs typeface="Georgia"/>
              </a:rPr>
              <a:t>HERE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80871" y="45846"/>
            <a:ext cx="7830184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5">
                <a:solidFill>
                  <a:srgbClr val="FFFFFF"/>
                </a:solidFill>
              </a:rPr>
              <a:t>TEAMWORK</a:t>
            </a:r>
            <a:r>
              <a:rPr dirty="0" spc="-645">
                <a:solidFill>
                  <a:srgbClr val="FFFFFF"/>
                </a:solidFill>
              </a:rPr>
              <a:t> </a:t>
            </a:r>
            <a:r>
              <a:rPr dirty="0" spc="550">
                <a:solidFill>
                  <a:srgbClr val="FFFFFF"/>
                </a:solidFill>
              </a:rPr>
              <a:t>AGREEMENT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7244" y="996696"/>
            <a:ext cx="12098020" cy="5478780"/>
            <a:chOff x="47244" y="996696"/>
            <a:chExt cx="12098020" cy="5478780"/>
          </a:xfrm>
        </p:grpSpPr>
        <p:sp>
          <p:nvSpPr>
            <p:cNvPr id="9" name="object 9"/>
            <p:cNvSpPr/>
            <p:nvPr/>
          </p:nvSpPr>
          <p:spPr>
            <a:xfrm>
              <a:off x="47244" y="996696"/>
              <a:ext cx="4005071" cy="5478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093464" y="996696"/>
              <a:ext cx="4005072" cy="54787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139684" y="996696"/>
              <a:ext cx="4005072" cy="54787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0415016" y="0"/>
            <a:ext cx="1776983" cy="490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80"/>
              <a:t>PERSONAS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197093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17363" y="567433"/>
            <a:ext cx="1780539" cy="1339215"/>
          </a:xfrm>
          <a:prstGeom prst="rect">
            <a:avLst/>
          </a:prstGeom>
        </p:spPr>
        <p:txBody>
          <a:bodyPr wrap="square" lIns="0" tIns="278130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190"/>
              </a:spcBef>
            </a:pPr>
            <a:r>
              <a:rPr dirty="0" sz="4000" spc="459">
                <a:solidFill>
                  <a:srgbClr val="B1520E"/>
                </a:solidFill>
                <a:latin typeface="Trebuchet MS"/>
                <a:cs typeface="Trebuchet MS"/>
              </a:rPr>
              <a:t>JACK</a:t>
            </a: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2000" spc="50">
                <a:latin typeface="Georgia"/>
                <a:cs typeface="Georgia"/>
              </a:rPr>
              <a:t>Profile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1553" y="2099589"/>
            <a:ext cx="286829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000">
                <a:latin typeface="Trebuchet MS"/>
                <a:cs typeface="Trebuchet MS"/>
              </a:rPr>
              <a:t>Jack,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35-year-old</a:t>
            </a:r>
            <a:r>
              <a:rPr dirty="0" sz="1000" spc="-95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software</a:t>
            </a:r>
            <a:r>
              <a:rPr dirty="0" sz="1000" spc="-110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engineer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who</a:t>
            </a:r>
            <a:r>
              <a:rPr dirty="0" sz="1000" spc="-105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has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  </a:t>
            </a:r>
            <a:r>
              <a:rPr dirty="0" sz="1000" spc="35">
                <a:latin typeface="Trebuchet MS"/>
                <a:cs typeface="Trebuchet MS"/>
              </a:rPr>
              <a:t>history</a:t>
            </a:r>
            <a:r>
              <a:rPr dirty="0" sz="1000" spc="-11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of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depression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and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anxiety.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He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often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finds  </a:t>
            </a:r>
            <a:r>
              <a:rPr dirty="0" sz="1000" spc="25">
                <a:latin typeface="Trebuchet MS"/>
                <a:cs typeface="Trebuchet MS"/>
              </a:rPr>
              <a:t>himself </a:t>
            </a:r>
            <a:r>
              <a:rPr dirty="0" sz="1000" spc="5">
                <a:latin typeface="Trebuchet MS"/>
                <a:cs typeface="Trebuchet MS"/>
              </a:rPr>
              <a:t>feeling </a:t>
            </a:r>
            <a:r>
              <a:rPr dirty="0" sz="1000" spc="40">
                <a:latin typeface="Trebuchet MS"/>
                <a:cs typeface="Trebuchet MS"/>
              </a:rPr>
              <a:t>overwhelmed </a:t>
            </a:r>
            <a:r>
              <a:rPr dirty="0" sz="1000" spc="-25">
                <a:latin typeface="Trebuchet MS"/>
                <a:cs typeface="Trebuchet MS"/>
              </a:rPr>
              <a:t>at </a:t>
            </a:r>
            <a:r>
              <a:rPr dirty="0" sz="1000" spc="65">
                <a:latin typeface="Trebuchet MS"/>
                <a:cs typeface="Trebuchet MS"/>
              </a:rPr>
              <a:t>work </a:t>
            </a:r>
            <a:r>
              <a:rPr dirty="0" sz="1000" spc="50">
                <a:latin typeface="Trebuchet MS"/>
                <a:cs typeface="Trebuchet MS"/>
              </a:rPr>
              <a:t>and </a:t>
            </a:r>
            <a:r>
              <a:rPr dirty="0" sz="1000" spc="30">
                <a:latin typeface="Trebuchet MS"/>
                <a:cs typeface="Trebuchet MS"/>
              </a:rPr>
              <a:t>is  </a:t>
            </a:r>
            <a:r>
              <a:rPr dirty="0" sz="1000" spc="20">
                <a:latin typeface="Trebuchet MS"/>
                <a:cs typeface="Trebuchet MS"/>
              </a:rPr>
              <a:t>struggling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balance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his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-10">
                <a:latin typeface="Trebuchet MS"/>
                <a:cs typeface="Trebuchet MS"/>
              </a:rPr>
              <a:t>job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and</a:t>
            </a:r>
            <a:r>
              <a:rPr dirty="0" sz="1000" spc="-110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personal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-35">
                <a:latin typeface="Trebuchet MS"/>
                <a:cs typeface="Trebuchet MS"/>
              </a:rPr>
              <a:t>life.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He  </a:t>
            </a:r>
            <a:r>
              <a:rPr dirty="0" sz="1000" spc="40">
                <a:latin typeface="Trebuchet MS"/>
                <a:cs typeface="Trebuchet MS"/>
              </a:rPr>
              <a:t>wants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find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75">
                <a:latin typeface="Trebuchet MS"/>
                <a:cs typeface="Trebuchet MS"/>
              </a:rPr>
              <a:t>way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manage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his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symptoms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so  </a:t>
            </a:r>
            <a:r>
              <a:rPr dirty="0" sz="1000" spc="-10">
                <a:latin typeface="Trebuchet MS"/>
                <a:cs typeface="Trebuchet MS"/>
              </a:rPr>
              <a:t>that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he</a:t>
            </a:r>
            <a:r>
              <a:rPr dirty="0" sz="1000" spc="-130">
                <a:latin typeface="Trebuchet MS"/>
                <a:cs typeface="Trebuchet MS"/>
              </a:rPr>
              <a:t> </a:t>
            </a:r>
            <a:r>
              <a:rPr dirty="0" sz="1000" spc="45">
                <a:latin typeface="Trebuchet MS"/>
                <a:cs typeface="Trebuchet MS"/>
              </a:rPr>
              <a:t>can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be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more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productive</a:t>
            </a:r>
            <a:r>
              <a:rPr dirty="0" sz="1000" spc="-85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and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happier.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0761" y="2121814"/>
            <a:ext cx="2066289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74140">
              <a:lnSpc>
                <a:spcPct val="150000"/>
              </a:lnSpc>
              <a:spcBef>
                <a:spcPts val="100"/>
              </a:spcBef>
            </a:pPr>
            <a:r>
              <a:rPr dirty="0" sz="1000" spc="-10">
                <a:latin typeface="Georgia"/>
                <a:cs typeface="Georgia"/>
              </a:rPr>
              <a:t>Name</a:t>
            </a:r>
            <a:r>
              <a:rPr dirty="0" sz="1000" spc="-10">
                <a:latin typeface="Trebuchet MS"/>
                <a:cs typeface="Trebuchet MS"/>
              </a:rPr>
              <a:t>:</a:t>
            </a:r>
            <a:r>
              <a:rPr dirty="0" sz="1000" spc="-229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Jack  </a:t>
            </a:r>
            <a:r>
              <a:rPr dirty="0" sz="1000" spc="-5">
                <a:latin typeface="Georgia"/>
                <a:cs typeface="Georgia"/>
              </a:rPr>
              <a:t>Age</a:t>
            </a:r>
            <a:r>
              <a:rPr dirty="0" sz="1000" spc="-5">
                <a:latin typeface="Trebuchet MS"/>
                <a:cs typeface="Trebuchet MS"/>
              </a:rPr>
              <a:t>:</a:t>
            </a:r>
            <a:r>
              <a:rPr dirty="0" sz="1000" spc="-185">
                <a:latin typeface="Trebuchet MS"/>
                <a:cs typeface="Trebuchet MS"/>
              </a:rPr>
              <a:t> </a:t>
            </a:r>
            <a:r>
              <a:rPr dirty="0" sz="1000" spc="-10">
                <a:latin typeface="Trebuchet MS"/>
                <a:cs typeface="Trebuchet MS"/>
              </a:rPr>
              <a:t>35</a:t>
            </a:r>
            <a:endParaRPr sz="1000">
              <a:latin typeface="Trebuchet MS"/>
              <a:cs typeface="Trebuchet MS"/>
            </a:endParaRPr>
          </a:p>
          <a:p>
            <a:pPr marL="12700" marR="688340">
              <a:lnSpc>
                <a:spcPct val="150000"/>
              </a:lnSpc>
            </a:pPr>
            <a:r>
              <a:rPr dirty="0" sz="1000" spc="10">
                <a:latin typeface="Georgia"/>
                <a:cs typeface="Georgia"/>
              </a:rPr>
              <a:t>Location</a:t>
            </a:r>
            <a:r>
              <a:rPr dirty="0" sz="1000" spc="10">
                <a:latin typeface="Trebuchet MS"/>
                <a:cs typeface="Trebuchet MS"/>
              </a:rPr>
              <a:t>: </a:t>
            </a:r>
            <a:r>
              <a:rPr dirty="0" sz="1000" spc="20">
                <a:latin typeface="Trebuchet MS"/>
                <a:cs typeface="Trebuchet MS"/>
              </a:rPr>
              <a:t>Chicago, </a:t>
            </a:r>
            <a:r>
              <a:rPr dirty="0" sz="1000" spc="140">
                <a:latin typeface="Trebuchet MS"/>
                <a:cs typeface="Trebuchet MS"/>
              </a:rPr>
              <a:t>MI  </a:t>
            </a:r>
            <a:r>
              <a:rPr dirty="0" sz="1000" spc="-15">
                <a:latin typeface="Georgia"/>
                <a:cs typeface="Georgia"/>
              </a:rPr>
              <a:t>Job</a:t>
            </a:r>
            <a:r>
              <a:rPr dirty="0" sz="1000" spc="-15">
                <a:latin typeface="Trebuchet MS"/>
                <a:cs typeface="Trebuchet MS"/>
              </a:rPr>
              <a:t>:</a:t>
            </a:r>
            <a:r>
              <a:rPr dirty="0" sz="1000" spc="-170">
                <a:latin typeface="Trebuchet MS"/>
                <a:cs typeface="Trebuchet MS"/>
              </a:rPr>
              <a:t> </a:t>
            </a:r>
            <a:r>
              <a:rPr dirty="0" sz="1000" spc="20">
                <a:latin typeface="Trebuchet MS"/>
                <a:cs typeface="Trebuchet MS"/>
              </a:rPr>
              <a:t>Software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Engineer</a:t>
            </a:r>
            <a:endParaRPr sz="100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</a:pPr>
            <a:r>
              <a:rPr dirty="0" sz="1000" spc="15">
                <a:latin typeface="Georgia"/>
                <a:cs typeface="Georgia"/>
              </a:rPr>
              <a:t>Salary</a:t>
            </a:r>
            <a:r>
              <a:rPr dirty="0" sz="1000" spc="15">
                <a:latin typeface="Trebuchet MS"/>
                <a:cs typeface="Trebuchet MS"/>
              </a:rPr>
              <a:t>:</a:t>
            </a:r>
            <a:r>
              <a:rPr dirty="0" sz="1000" spc="-180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92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90">
                <a:latin typeface="Trebuchet MS"/>
                <a:cs typeface="Trebuchet MS"/>
              </a:rPr>
              <a:t>000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-150">
                <a:latin typeface="Georgia"/>
                <a:cs typeface="Georgia"/>
              </a:rPr>
              <a:t>–</a:t>
            </a:r>
            <a:r>
              <a:rPr dirty="0" sz="1000" spc="-65">
                <a:latin typeface="Georgia"/>
                <a:cs typeface="Georgia"/>
              </a:rPr>
              <a:t> </a:t>
            </a:r>
            <a:r>
              <a:rPr dirty="0" sz="1000" spc="-30">
                <a:latin typeface="Trebuchet MS"/>
                <a:cs typeface="Trebuchet MS"/>
              </a:rPr>
              <a:t>110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000$/annually  </a:t>
            </a:r>
            <a:r>
              <a:rPr dirty="0" sz="1000" spc="5">
                <a:latin typeface="Georgia"/>
                <a:cs typeface="Georgia"/>
              </a:rPr>
              <a:t>Family</a:t>
            </a:r>
            <a:r>
              <a:rPr dirty="0" sz="1000" spc="5">
                <a:latin typeface="Trebuchet MS"/>
                <a:cs typeface="Trebuchet MS"/>
              </a:rPr>
              <a:t>:</a:t>
            </a:r>
            <a:r>
              <a:rPr dirty="0" sz="1000" spc="-17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Single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7363" y="4030726"/>
            <a:ext cx="1768475" cy="1057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5">
                <a:latin typeface="Georgia"/>
                <a:cs typeface="Georgia"/>
              </a:rPr>
              <a:t>Interests</a:t>
            </a:r>
            <a:endParaRPr sz="2000">
              <a:latin typeface="Georgia"/>
              <a:cs typeface="Georgia"/>
            </a:endParaRPr>
          </a:p>
          <a:p>
            <a:pPr marL="390525" indent="-287655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45">
                <a:latin typeface="Trebuchet MS"/>
                <a:cs typeface="Trebuchet MS"/>
              </a:rPr>
              <a:t>Riding</a:t>
            </a:r>
            <a:r>
              <a:rPr dirty="0" sz="1000" spc="-114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Bike</a:t>
            </a:r>
            <a:endParaRPr sz="1000">
              <a:latin typeface="Trebuchet MS"/>
              <a:cs typeface="Trebuchet MS"/>
            </a:endParaRPr>
          </a:p>
          <a:p>
            <a:pPr marL="390525" indent="-28765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40">
                <a:latin typeface="Trebuchet MS"/>
                <a:cs typeface="Trebuchet MS"/>
              </a:rPr>
              <a:t>Goes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55">
                <a:latin typeface="Trebuchet MS"/>
                <a:cs typeface="Trebuchet MS"/>
              </a:rPr>
              <a:t>Kayaking</a:t>
            </a:r>
            <a:endParaRPr sz="1000">
              <a:latin typeface="Trebuchet MS"/>
              <a:cs typeface="Trebuchet MS"/>
            </a:endParaRPr>
          </a:p>
          <a:p>
            <a:pPr marL="390525" indent="-28765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0525" algn="l"/>
                <a:tab pos="391160" algn="l"/>
              </a:tabLst>
            </a:pPr>
            <a:r>
              <a:rPr dirty="0" sz="1000" spc="25">
                <a:latin typeface="Trebuchet MS"/>
                <a:cs typeface="Trebuchet MS"/>
              </a:rPr>
              <a:t>Attending</a:t>
            </a:r>
            <a:r>
              <a:rPr dirty="0" sz="1000" spc="-125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live</a:t>
            </a:r>
            <a:r>
              <a:rPr dirty="0" sz="1000" spc="-15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concerts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3765" y="4055490"/>
            <a:ext cx="1737360" cy="1032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40">
                <a:latin typeface="Georgia"/>
                <a:cs typeface="Georgia"/>
              </a:rPr>
              <a:t>Frustration</a:t>
            </a:r>
            <a:endParaRPr sz="20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50">
                <a:latin typeface="Trebuchet MS"/>
                <a:cs typeface="Trebuchet MS"/>
              </a:rPr>
              <a:t>Managing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40">
                <a:latin typeface="Trebuchet MS"/>
                <a:cs typeface="Trebuchet MS"/>
              </a:rPr>
              <a:t>depression</a:t>
            </a:r>
            <a:endParaRPr sz="1000">
              <a:latin typeface="Trebuchet MS"/>
              <a:cs typeface="Trebuchet MS"/>
            </a:endParaRPr>
          </a:p>
          <a:p>
            <a:pPr marL="299085" marR="5080" indent="-287020">
              <a:lnSpc>
                <a:spcPct val="15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60">
                <a:latin typeface="Trebuchet MS"/>
                <a:cs typeface="Trebuchet MS"/>
              </a:rPr>
              <a:t>Wants</a:t>
            </a:r>
            <a:r>
              <a:rPr dirty="0" sz="1000" spc="-145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30">
                <a:latin typeface="Trebuchet MS"/>
                <a:cs typeface="Trebuchet MS"/>
              </a:rPr>
              <a:t>change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-45">
                <a:latin typeface="Trebuchet MS"/>
                <a:cs typeface="Trebuchet MS"/>
              </a:rPr>
              <a:t>job,</a:t>
            </a:r>
            <a:r>
              <a:rPr dirty="0" sz="1000" spc="-135">
                <a:latin typeface="Trebuchet MS"/>
                <a:cs typeface="Trebuchet MS"/>
              </a:rPr>
              <a:t> </a:t>
            </a:r>
            <a:r>
              <a:rPr dirty="0" sz="1000" spc="10">
                <a:latin typeface="Trebuchet MS"/>
                <a:cs typeface="Trebuchet MS"/>
              </a:rPr>
              <a:t>but  </a:t>
            </a:r>
            <a:r>
              <a:rPr dirty="0" sz="1000" spc="30">
                <a:latin typeface="Trebuchet MS"/>
                <a:cs typeface="Trebuchet MS"/>
              </a:rPr>
              <a:t>unable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1165" y="3905465"/>
            <a:ext cx="1579245" cy="1127760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090"/>
              </a:spcBef>
            </a:pPr>
            <a:r>
              <a:rPr dirty="0" sz="2000" spc="80">
                <a:latin typeface="Georgia"/>
                <a:cs typeface="Georgia"/>
              </a:rPr>
              <a:t>Goals</a:t>
            </a:r>
            <a:endParaRPr sz="20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65">
                <a:latin typeface="Trebuchet MS"/>
                <a:cs typeface="Trebuchet MS"/>
              </a:rPr>
              <a:t>Moving</a:t>
            </a:r>
            <a:r>
              <a:rPr dirty="0" sz="1000" spc="-225">
                <a:latin typeface="Trebuchet MS"/>
                <a:cs typeface="Trebuchet MS"/>
              </a:rPr>
              <a:t> </a:t>
            </a:r>
            <a:r>
              <a:rPr dirty="0" sz="1000" spc="-15">
                <a:latin typeface="Trebuchet MS"/>
                <a:cs typeface="Trebuchet MS"/>
              </a:rPr>
              <a:t>to </a:t>
            </a:r>
            <a:r>
              <a:rPr dirty="0" sz="1000" spc="25">
                <a:latin typeface="Trebuchet MS"/>
                <a:cs typeface="Trebuchet MS"/>
              </a:rPr>
              <a:t>south</a:t>
            </a:r>
            <a:endParaRPr sz="1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45">
                <a:latin typeface="Trebuchet MS"/>
                <a:cs typeface="Trebuchet MS"/>
              </a:rPr>
              <a:t>Finding</a:t>
            </a:r>
            <a:r>
              <a:rPr dirty="0" sz="1000" spc="-120">
                <a:latin typeface="Trebuchet MS"/>
                <a:cs typeface="Trebuchet MS"/>
              </a:rPr>
              <a:t> </a:t>
            </a:r>
            <a:r>
              <a:rPr dirty="0" sz="1000" spc="25">
                <a:latin typeface="Trebuchet MS"/>
                <a:cs typeface="Trebuchet MS"/>
              </a:rPr>
              <a:t>friends</a:t>
            </a:r>
            <a:endParaRPr sz="10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45">
                <a:latin typeface="Trebuchet MS"/>
                <a:cs typeface="Trebuchet MS"/>
              </a:rPr>
              <a:t>Buying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a</a:t>
            </a:r>
            <a:r>
              <a:rPr dirty="0" sz="1000" spc="-140">
                <a:latin typeface="Trebuchet MS"/>
                <a:cs typeface="Trebuchet MS"/>
              </a:rPr>
              <a:t> </a:t>
            </a:r>
            <a:r>
              <a:rPr dirty="0" sz="1000" spc="15">
                <a:latin typeface="Trebuchet MS"/>
                <a:cs typeface="Trebuchet MS"/>
              </a:rPr>
              <a:t>bigger</a:t>
            </a:r>
            <a:r>
              <a:rPr dirty="0" sz="1000" spc="-150">
                <a:latin typeface="Trebuchet MS"/>
                <a:cs typeface="Trebuchet MS"/>
              </a:rPr>
              <a:t> </a:t>
            </a:r>
            <a:r>
              <a:rPr dirty="0" sz="1000" spc="35">
                <a:latin typeface="Trebuchet MS"/>
                <a:cs typeface="Trebuchet MS"/>
              </a:rPr>
              <a:t>house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41065" y="5183687"/>
            <a:ext cx="401150" cy="1641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2023-12-14T02:10:38Z</dcterms:created>
  <dcterms:modified xsi:type="dcterms:W3CDTF">2023-12-14T02:10:38Z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2023-12-14T00:00:00Z</vt:filetime>
  </property>
</Properties>
</file>